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6"/>
  </p:notesMasterIdLst>
  <p:sldIdLst>
    <p:sldId id="256" r:id="rId2"/>
    <p:sldId id="342" r:id="rId3"/>
    <p:sldId id="340" r:id="rId4"/>
    <p:sldId id="258" r:id="rId5"/>
    <p:sldId id="313" r:id="rId6"/>
    <p:sldId id="329" r:id="rId7"/>
    <p:sldId id="328" r:id="rId8"/>
    <p:sldId id="333" r:id="rId9"/>
    <p:sldId id="330" r:id="rId10"/>
    <p:sldId id="336" r:id="rId11"/>
    <p:sldId id="337" r:id="rId12"/>
    <p:sldId id="290" r:id="rId13"/>
    <p:sldId id="341" r:id="rId14"/>
    <p:sldId id="277" r:id="rId1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tonio Rodriguez Serrano" initials="ARS" lastIdx="3" clrIdx="0">
    <p:extLst>
      <p:ext uri="{19B8F6BF-5375-455C-9EA6-DF929625EA0E}">
        <p15:presenceInfo xmlns:p15="http://schemas.microsoft.com/office/powerpoint/2012/main" userId="S-1-5-21-88094858-919529-1617787245-392496" providerId="AD"/>
      </p:ext>
    </p:extLst>
  </p:cmAuthor>
  <p:cmAuthor id="2" name="Gonzalo Martínez Crespo" initials="GMC" lastIdx="1" clrIdx="1">
    <p:extLst>
      <p:ext uri="{19B8F6BF-5375-455C-9EA6-DF929625EA0E}">
        <p15:presenceInfo xmlns:p15="http://schemas.microsoft.com/office/powerpoint/2012/main" userId="071082854ac2e1f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6B630"/>
    <a:srgbClr val="B3B912"/>
    <a:srgbClr val="AB004A"/>
    <a:srgbClr val="E4CC42"/>
    <a:srgbClr val="FBDF0B"/>
    <a:srgbClr val="101541"/>
    <a:srgbClr val="0D0C27"/>
    <a:srgbClr val="12284C"/>
    <a:srgbClr val="132E66"/>
    <a:srgbClr val="132A6B"/>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53" autoAdjust="0"/>
    <p:restoredTop sz="66743" autoAdjust="0"/>
  </p:normalViewPr>
  <p:slideViewPr>
    <p:cSldViewPr snapToGrid="0" snapToObjects="1">
      <p:cViewPr varScale="1">
        <p:scale>
          <a:sx n="73" d="100"/>
          <a:sy n="73" d="100"/>
        </p:scale>
        <p:origin x="1326"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image" Target="../media/image33.png"/></Relationships>
</file>

<file path=ppt/diagrams/_rels/drawing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image" Target="../media/image33.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F764ECE-C736-432C-8AF3-1FF00B5A0ABA}"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s-NI"/>
        </a:p>
      </dgm:t>
    </dgm:pt>
    <dgm:pt modelId="{3AD7FB7B-CCC0-46FB-AF0B-95F1828ED593}">
      <dgm:prSet phldrT="[Texto]"/>
      <dgm:spPr>
        <a:solidFill>
          <a:schemeClr val="accent1">
            <a:hueOff val="0"/>
            <a:satOff val="0"/>
            <a:lumOff val="0"/>
            <a:alpha val="50000"/>
          </a:schemeClr>
        </a:solidFill>
        <a:ln w="6350" cmpd="sng">
          <a:solidFill>
            <a:schemeClr val="bg1"/>
          </a:solidFill>
        </a:ln>
      </dgm:spPr>
      <dgm:t>
        <a:bodyPr/>
        <a:lstStyle/>
        <a:p>
          <a:r>
            <a:rPr lang="es-419" noProof="0" dirty="0" smtClean="0">
              <a:latin typeface="Nunito Light"/>
            </a:rPr>
            <a:t>Bajos niveles de cobertura y calidad de agua segura</a:t>
          </a:r>
          <a:endParaRPr lang="es-419" noProof="0" dirty="0">
            <a:latin typeface="Nunito Light"/>
          </a:endParaRPr>
        </a:p>
      </dgm:t>
    </dgm:pt>
    <dgm:pt modelId="{02C5301D-BD89-4FB8-A057-8860DA14E73E}" type="parTrans" cxnId="{ECF9A85A-3F32-4302-9083-5DFD98E3749B}">
      <dgm:prSet/>
      <dgm:spPr/>
      <dgm:t>
        <a:bodyPr/>
        <a:lstStyle/>
        <a:p>
          <a:endParaRPr lang="es-NI">
            <a:latin typeface="Nunito Light"/>
          </a:endParaRPr>
        </a:p>
      </dgm:t>
    </dgm:pt>
    <dgm:pt modelId="{3599EA5A-27F8-4941-BC55-D93D9E965411}" type="sibTrans" cxnId="{ECF9A85A-3F32-4302-9083-5DFD98E3749B}">
      <dgm:prSet/>
      <dgm:spPr/>
      <dgm:t>
        <a:bodyPr/>
        <a:lstStyle/>
        <a:p>
          <a:endParaRPr lang="es-NI">
            <a:latin typeface="Nunito Light"/>
          </a:endParaRPr>
        </a:p>
      </dgm:t>
    </dgm:pt>
    <dgm:pt modelId="{692B0FA1-05A2-4E3E-B912-3BD192B016B8}">
      <dgm:prSet phldrT="[Texto]"/>
      <dgm:spPr>
        <a:solidFill>
          <a:schemeClr val="accent1">
            <a:hueOff val="0"/>
            <a:satOff val="0"/>
            <a:lumOff val="0"/>
            <a:alpha val="50000"/>
          </a:schemeClr>
        </a:solidFill>
        <a:ln w="6350" cmpd="sng">
          <a:solidFill>
            <a:schemeClr val="bg1"/>
          </a:solidFill>
        </a:ln>
      </dgm:spPr>
      <dgm:t>
        <a:bodyPr/>
        <a:lstStyle/>
        <a:p>
          <a:r>
            <a:rPr lang="en-US" noProof="0" dirty="0">
              <a:latin typeface="Nunito Light"/>
            </a:rPr>
            <a:t>Calidad de </a:t>
          </a:r>
          <a:r>
            <a:rPr lang="es-419" noProof="0" dirty="0" smtClean="0">
              <a:latin typeface="Nunito Light"/>
            </a:rPr>
            <a:t>servicio</a:t>
          </a:r>
          <a:r>
            <a:rPr lang="en-US" noProof="0" dirty="0" smtClean="0">
              <a:latin typeface="Nunito Light"/>
            </a:rPr>
            <a:t> </a:t>
          </a:r>
          <a:r>
            <a:rPr lang="x-none" noProof="0" dirty="0">
              <a:latin typeface="Nunito Light"/>
            </a:rPr>
            <a:t>varia</a:t>
          </a:r>
          <a:r>
            <a:rPr lang="en-US" noProof="0" dirty="0">
              <a:latin typeface="Nunito Light"/>
            </a:rPr>
            <a:t> </a:t>
          </a:r>
          <a:r>
            <a:rPr lang="en-US" noProof="1">
              <a:latin typeface="Nunito Light"/>
            </a:rPr>
            <a:t>mucho</a:t>
          </a:r>
          <a:r>
            <a:rPr lang="en-US" noProof="0" dirty="0">
              <a:latin typeface="Nunito Light"/>
            </a:rPr>
            <a:t> dentro y entre los </a:t>
          </a:r>
          <a:r>
            <a:rPr lang="x-none" noProof="0" dirty="0">
              <a:latin typeface="Nunito Light"/>
            </a:rPr>
            <a:t>países</a:t>
          </a:r>
        </a:p>
      </dgm:t>
    </dgm:pt>
    <dgm:pt modelId="{B431339B-F9E8-4723-8610-C17FFED50022}" type="parTrans" cxnId="{2BC4D990-EB7B-4176-844C-DAD595E1820D}">
      <dgm:prSet/>
      <dgm:spPr/>
      <dgm:t>
        <a:bodyPr/>
        <a:lstStyle/>
        <a:p>
          <a:endParaRPr lang="es-NI">
            <a:latin typeface="Nunito Light"/>
          </a:endParaRPr>
        </a:p>
      </dgm:t>
    </dgm:pt>
    <dgm:pt modelId="{EABC0D51-0A4E-4F00-991F-1CF9FAA3EB04}" type="sibTrans" cxnId="{2BC4D990-EB7B-4176-844C-DAD595E1820D}">
      <dgm:prSet/>
      <dgm:spPr/>
      <dgm:t>
        <a:bodyPr/>
        <a:lstStyle/>
        <a:p>
          <a:endParaRPr lang="es-NI">
            <a:latin typeface="Nunito Light"/>
          </a:endParaRPr>
        </a:p>
      </dgm:t>
    </dgm:pt>
    <dgm:pt modelId="{36C5DEE4-D36A-4684-8993-F38615CD7F0C}">
      <dgm:prSet phldrT="[Texto]"/>
      <dgm:spPr>
        <a:solidFill>
          <a:schemeClr val="accent1">
            <a:hueOff val="0"/>
            <a:satOff val="0"/>
            <a:lumOff val="0"/>
            <a:alpha val="50000"/>
          </a:schemeClr>
        </a:solidFill>
        <a:ln w="6350" cmpd="sng">
          <a:solidFill>
            <a:schemeClr val="bg1"/>
          </a:solidFill>
        </a:ln>
      </dgm:spPr>
      <dgm:t>
        <a:bodyPr/>
        <a:lstStyle/>
        <a:p>
          <a:r>
            <a:rPr lang="en-US" noProof="0" dirty="0">
              <a:latin typeface="Nunito Light"/>
            </a:rPr>
            <a:t>Falta de </a:t>
          </a:r>
          <a:r>
            <a:rPr lang="es-419" noProof="0" dirty="0" smtClean="0">
              <a:latin typeface="Nunito Light"/>
            </a:rPr>
            <a:t>información fiable </a:t>
          </a:r>
          <a:r>
            <a:rPr lang="en-US" noProof="0" dirty="0" smtClean="0">
              <a:latin typeface="Nunito Light"/>
            </a:rPr>
            <a:t>para </a:t>
          </a:r>
          <a:r>
            <a:rPr lang="es-419" noProof="0" dirty="0" smtClean="0">
              <a:latin typeface="Nunito Light"/>
            </a:rPr>
            <a:t>proyectos </a:t>
          </a:r>
          <a:r>
            <a:rPr lang="en-US" noProof="0" dirty="0" smtClean="0">
              <a:latin typeface="Nunito Light"/>
            </a:rPr>
            <a:t>de </a:t>
          </a:r>
          <a:r>
            <a:rPr lang="es-419" noProof="0" dirty="0" smtClean="0">
              <a:latin typeface="Nunito Light"/>
            </a:rPr>
            <a:t>inversión</a:t>
          </a:r>
        </a:p>
      </dgm:t>
    </dgm:pt>
    <dgm:pt modelId="{58521A05-6D1E-4369-8B72-587CA320A0CF}" type="parTrans" cxnId="{9511C7E9-A97D-4C8B-B6C7-141E860035FB}">
      <dgm:prSet/>
      <dgm:spPr/>
      <dgm:t>
        <a:bodyPr/>
        <a:lstStyle/>
        <a:p>
          <a:endParaRPr lang="en-US">
            <a:latin typeface="Nunito Light"/>
          </a:endParaRPr>
        </a:p>
      </dgm:t>
    </dgm:pt>
    <dgm:pt modelId="{D99CF3C9-0D98-48A4-87CB-FA74D8FFCE78}" type="sibTrans" cxnId="{9511C7E9-A97D-4C8B-B6C7-141E860035FB}">
      <dgm:prSet/>
      <dgm:spPr/>
      <dgm:t>
        <a:bodyPr/>
        <a:lstStyle/>
        <a:p>
          <a:endParaRPr lang="en-US">
            <a:latin typeface="Nunito Light"/>
          </a:endParaRPr>
        </a:p>
      </dgm:t>
    </dgm:pt>
    <dgm:pt modelId="{83B96107-E8B9-4B0B-8B94-17DE5D12112F}">
      <dgm:prSet phldrT="[Texto]"/>
      <dgm:spPr>
        <a:solidFill>
          <a:schemeClr val="accent1">
            <a:hueOff val="0"/>
            <a:satOff val="0"/>
            <a:lumOff val="0"/>
            <a:alpha val="50000"/>
          </a:schemeClr>
        </a:solidFill>
        <a:ln w="6350" cmpd="sng">
          <a:solidFill>
            <a:schemeClr val="bg1"/>
          </a:solidFill>
        </a:ln>
      </dgm:spPr>
      <dgm:t>
        <a:bodyPr/>
        <a:lstStyle/>
        <a:p>
          <a:r>
            <a:rPr lang="es-419" noProof="0" dirty="0" smtClean="0">
              <a:latin typeface="Nunito Light"/>
            </a:rPr>
            <a:t>Cambios modestos en incremento </a:t>
          </a:r>
          <a:r>
            <a:rPr lang="en-US" noProof="0" dirty="0" smtClean="0">
              <a:latin typeface="Nunito Light"/>
            </a:rPr>
            <a:t>de </a:t>
          </a:r>
          <a:r>
            <a:rPr lang="es-419" noProof="0" dirty="0" smtClean="0">
              <a:latin typeface="Nunito Light"/>
            </a:rPr>
            <a:t>sostenibilidad</a:t>
          </a:r>
          <a:endParaRPr lang="es-419" noProof="0" dirty="0">
            <a:latin typeface="Nunito Light"/>
          </a:endParaRPr>
        </a:p>
      </dgm:t>
    </dgm:pt>
    <dgm:pt modelId="{143F6472-AAB9-4BCF-8F12-26611049D1FD}" type="parTrans" cxnId="{216A6514-3D50-4926-B31B-E5EBD084F794}">
      <dgm:prSet/>
      <dgm:spPr/>
      <dgm:t>
        <a:bodyPr/>
        <a:lstStyle/>
        <a:p>
          <a:endParaRPr lang="en-US">
            <a:latin typeface="Nunito Light"/>
          </a:endParaRPr>
        </a:p>
      </dgm:t>
    </dgm:pt>
    <dgm:pt modelId="{730AABDC-736D-4CC2-BA0B-EDFADB15B6D2}" type="sibTrans" cxnId="{216A6514-3D50-4926-B31B-E5EBD084F794}">
      <dgm:prSet/>
      <dgm:spPr/>
      <dgm:t>
        <a:bodyPr/>
        <a:lstStyle/>
        <a:p>
          <a:endParaRPr lang="en-US">
            <a:latin typeface="Nunito Light"/>
          </a:endParaRPr>
        </a:p>
      </dgm:t>
    </dgm:pt>
    <dgm:pt modelId="{4D69E83A-034A-4A99-BFFA-49D59740FE4B}">
      <dgm:prSet phldrT="[Texto]"/>
      <dgm:spPr>
        <a:solidFill>
          <a:schemeClr val="accent1">
            <a:hueOff val="0"/>
            <a:satOff val="0"/>
            <a:lumOff val="0"/>
            <a:alpha val="50000"/>
          </a:schemeClr>
        </a:solidFill>
        <a:ln w="6350" cmpd="sng">
          <a:solidFill>
            <a:schemeClr val="bg1"/>
          </a:solidFill>
        </a:ln>
      </dgm:spPr>
      <dgm:t>
        <a:bodyPr/>
        <a:lstStyle/>
        <a:p>
          <a:r>
            <a:rPr lang="x-none" noProof="0" dirty="0">
              <a:latin typeface="Nunito Light"/>
            </a:rPr>
            <a:t>Sistemas</a:t>
          </a:r>
          <a:r>
            <a:rPr lang="en-US" noProof="0" dirty="0">
              <a:latin typeface="Nunito Light"/>
            </a:rPr>
            <a:t> </a:t>
          </a:r>
          <a:r>
            <a:rPr lang="es-419" noProof="0" dirty="0" smtClean="0">
              <a:latin typeface="Nunito Light"/>
            </a:rPr>
            <a:t>de información insuficientes</a:t>
          </a:r>
          <a:endParaRPr lang="es-419" noProof="0" dirty="0">
            <a:latin typeface="Nunito Light"/>
          </a:endParaRPr>
        </a:p>
      </dgm:t>
    </dgm:pt>
    <dgm:pt modelId="{1A613CEB-E3C0-4590-B008-1B849D2DF4D2}" type="parTrans" cxnId="{06724B56-492C-409E-B9A7-4176C3E8D7CB}">
      <dgm:prSet/>
      <dgm:spPr/>
      <dgm:t>
        <a:bodyPr/>
        <a:lstStyle/>
        <a:p>
          <a:endParaRPr lang="en-US">
            <a:latin typeface="Nunito Light"/>
          </a:endParaRPr>
        </a:p>
      </dgm:t>
    </dgm:pt>
    <dgm:pt modelId="{896CF0C0-B0FD-4D94-853B-FB5E243B60D7}" type="sibTrans" cxnId="{06724B56-492C-409E-B9A7-4176C3E8D7CB}">
      <dgm:prSet/>
      <dgm:spPr/>
      <dgm:t>
        <a:bodyPr/>
        <a:lstStyle/>
        <a:p>
          <a:endParaRPr lang="en-US">
            <a:latin typeface="Nunito Light"/>
          </a:endParaRPr>
        </a:p>
      </dgm:t>
    </dgm:pt>
    <dgm:pt modelId="{965E47BF-41FE-466B-BB42-B2580690418C}">
      <dgm:prSet phldrT="[Texto]"/>
      <dgm:spPr>
        <a:solidFill>
          <a:schemeClr val="accent1">
            <a:hueOff val="0"/>
            <a:satOff val="0"/>
            <a:lumOff val="0"/>
            <a:alpha val="50000"/>
          </a:schemeClr>
        </a:solidFill>
        <a:ln w="6350" cmpd="sng">
          <a:solidFill>
            <a:schemeClr val="bg1"/>
          </a:solidFill>
        </a:ln>
      </dgm:spPr>
      <dgm:t>
        <a:bodyPr/>
        <a:lstStyle/>
        <a:p>
          <a:r>
            <a:rPr lang="es-419" noProof="0" dirty="0" smtClean="0">
              <a:latin typeface="Nunito Light"/>
            </a:rPr>
            <a:t>Necesidad de informar a la toma de decisiones </a:t>
          </a:r>
          <a:endParaRPr lang="es-419" noProof="0" dirty="0">
            <a:latin typeface="Nunito Light"/>
          </a:endParaRPr>
        </a:p>
      </dgm:t>
    </dgm:pt>
    <dgm:pt modelId="{AAF50924-0C60-4FCE-95C7-DFAB1B8A4066}" type="parTrans" cxnId="{B665D562-32DB-43EE-9AF1-F8F8C7ADD85E}">
      <dgm:prSet/>
      <dgm:spPr/>
      <dgm:t>
        <a:bodyPr/>
        <a:lstStyle/>
        <a:p>
          <a:endParaRPr lang="en-US">
            <a:latin typeface="Nunito Light"/>
          </a:endParaRPr>
        </a:p>
      </dgm:t>
    </dgm:pt>
    <dgm:pt modelId="{37C9BEDB-CBF5-48EE-BEDB-4893AF6E13D6}" type="sibTrans" cxnId="{B665D562-32DB-43EE-9AF1-F8F8C7ADD85E}">
      <dgm:prSet/>
      <dgm:spPr/>
      <dgm:t>
        <a:bodyPr/>
        <a:lstStyle/>
        <a:p>
          <a:endParaRPr lang="en-US">
            <a:latin typeface="Nunito Light"/>
          </a:endParaRPr>
        </a:p>
      </dgm:t>
    </dgm:pt>
    <dgm:pt modelId="{C89C20F1-57A5-4217-AFE2-DAD9ADF82BC3}" type="pres">
      <dgm:prSet presAssocID="{DF764ECE-C736-432C-8AF3-1FF00B5A0ABA}" presName="Name0" presStyleCnt="0">
        <dgm:presLayoutVars>
          <dgm:chMax val="7"/>
          <dgm:chPref val="7"/>
          <dgm:dir/>
        </dgm:presLayoutVars>
      </dgm:prSet>
      <dgm:spPr/>
      <dgm:t>
        <a:bodyPr/>
        <a:lstStyle/>
        <a:p>
          <a:endParaRPr lang="es-ES"/>
        </a:p>
      </dgm:t>
    </dgm:pt>
    <dgm:pt modelId="{6A2D257D-AC4C-4143-888C-6A9601373001}" type="pres">
      <dgm:prSet presAssocID="{DF764ECE-C736-432C-8AF3-1FF00B5A0ABA}" presName="Name1" presStyleCnt="0"/>
      <dgm:spPr/>
    </dgm:pt>
    <dgm:pt modelId="{66CF58BA-BE25-4571-8D89-7B9D69C1DCBC}" type="pres">
      <dgm:prSet presAssocID="{DF764ECE-C736-432C-8AF3-1FF00B5A0ABA}" presName="cycle" presStyleCnt="0"/>
      <dgm:spPr/>
    </dgm:pt>
    <dgm:pt modelId="{B9DE206E-595C-474D-AA54-CD59C2B21250}" type="pres">
      <dgm:prSet presAssocID="{DF764ECE-C736-432C-8AF3-1FF00B5A0ABA}" presName="srcNode" presStyleLbl="node1" presStyleIdx="0" presStyleCnt="6"/>
      <dgm:spPr/>
    </dgm:pt>
    <dgm:pt modelId="{1AA63DA9-A64A-49B7-83EE-3C24D2F16BAD}" type="pres">
      <dgm:prSet presAssocID="{DF764ECE-C736-432C-8AF3-1FF00B5A0ABA}" presName="conn" presStyleLbl="parChTrans1D2" presStyleIdx="0" presStyleCnt="1"/>
      <dgm:spPr/>
      <dgm:t>
        <a:bodyPr/>
        <a:lstStyle/>
        <a:p>
          <a:endParaRPr lang="es-ES"/>
        </a:p>
      </dgm:t>
    </dgm:pt>
    <dgm:pt modelId="{733E6BCB-AD39-48F4-B47B-ABFDD367F88B}" type="pres">
      <dgm:prSet presAssocID="{DF764ECE-C736-432C-8AF3-1FF00B5A0ABA}" presName="extraNode" presStyleLbl="node1" presStyleIdx="0" presStyleCnt="6"/>
      <dgm:spPr/>
    </dgm:pt>
    <dgm:pt modelId="{EADF7AA2-64A3-4BA5-95DD-2C9DCEDC8EF5}" type="pres">
      <dgm:prSet presAssocID="{DF764ECE-C736-432C-8AF3-1FF00B5A0ABA}" presName="dstNode" presStyleLbl="node1" presStyleIdx="0" presStyleCnt="6"/>
      <dgm:spPr/>
    </dgm:pt>
    <dgm:pt modelId="{C85CCA00-54E5-4647-8BA3-501A7B86507C}" type="pres">
      <dgm:prSet presAssocID="{3AD7FB7B-CCC0-46FB-AF0B-95F1828ED593}" presName="text_1" presStyleLbl="node1" presStyleIdx="0" presStyleCnt="6">
        <dgm:presLayoutVars>
          <dgm:bulletEnabled val="1"/>
        </dgm:presLayoutVars>
      </dgm:prSet>
      <dgm:spPr/>
      <dgm:t>
        <a:bodyPr/>
        <a:lstStyle/>
        <a:p>
          <a:endParaRPr lang="es-ES"/>
        </a:p>
      </dgm:t>
    </dgm:pt>
    <dgm:pt modelId="{6748C2E8-1C55-4D5C-8747-1D765A761A5E}" type="pres">
      <dgm:prSet presAssocID="{3AD7FB7B-CCC0-46FB-AF0B-95F1828ED593}" presName="accent_1" presStyleCnt="0"/>
      <dgm:spPr/>
    </dgm:pt>
    <dgm:pt modelId="{D74D04ED-2341-4CDE-99E8-9B0315E004B6}" type="pres">
      <dgm:prSet presAssocID="{3AD7FB7B-CCC0-46FB-AF0B-95F1828ED593}" presName="accentRepeatNode" presStyleLbl="solidFgAcc1" presStyleIdx="0" presStyleCnt="6"/>
      <dgm:spPr>
        <a:ln w="6350" cmpd="sng">
          <a:solidFill>
            <a:schemeClr val="tx2">
              <a:lumMod val="20000"/>
              <a:lumOff val="80000"/>
            </a:schemeClr>
          </a:solidFill>
        </a:ln>
      </dgm:spPr>
    </dgm:pt>
    <dgm:pt modelId="{88F488CA-1F05-4210-B3AF-3FD34EC0BEA2}" type="pres">
      <dgm:prSet presAssocID="{692B0FA1-05A2-4E3E-B912-3BD192B016B8}" presName="text_2" presStyleLbl="node1" presStyleIdx="1" presStyleCnt="6">
        <dgm:presLayoutVars>
          <dgm:bulletEnabled val="1"/>
        </dgm:presLayoutVars>
      </dgm:prSet>
      <dgm:spPr/>
      <dgm:t>
        <a:bodyPr/>
        <a:lstStyle/>
        <a:p>
          <a:endParaRPr lang="es-ES"/>
        </a:p>
      </dgm:t>
    </dgm:pt>
    <dgm:pt modelId="{AB74D737-27F5-4374-8D50-E784F5B73448}" type="pres">
      <dgm:prSet presAssocID="{692B0FA1-05A2-4E3E-B912-3BD192B016B8}" presName="accent_2" presStyleCnt="0"/>
      <dgm:spPr/>
    </dgm:pt>
    <dgm:pt modelId="{AF7A2945-0033-4A97-9505-95DFEC61D355}" type="pres">
      <dgm:prSet presAssocID="{692B0FA1-05A2-4E3E-B912-3BD192B016B8}" presName="accentRepeatNode" presStyleLbl="solidFgAcc1" presStyleIdx="1" presStyleCnt="6"/>
      <dgm:spPr>
        <a:ln w="6350" cmpd="sng">
          <a:solidFill>
            <a:schemeClr val="tx2">
              <a:lumMod val="20000"/>
              <a:lumOff val="80000"/>
            </a:schemeClr>
          </a:solidFill>
        </a:ln>
      </dgm:spPr>
    </dgm:pt>
    <dgm:pt modelId="{5D6EF4F6-0C9E-4C70-ADA2-26B06A74D900}" type="pres">
      <dgm:prSet presAssocID="{83B96107-E8B9-4B0B-8B94-17DE5D12112F}" presName="text_3" presStyleLbl="node1" presStyleIdx="2" presStyleCnt="6">
        <dgm:presLayoutVars>
          <dgm:bulletEnabled val="1"/>
        </dgm:presLayoutVars>
      </dgm:prSet>
      <dgm:spPr/>
      <dgm:t>
        <a:bodyPr/>
        <a:lstStyle/>
        <a:p>
          <a:endParaRPr lang="es-ES"/>
        </a:p>
      </dgm:t>
    </dgm:pt>
    <dgm:pt modelId="{361C105C-C24B-4AC2-8672-A940239A5620}" type="pres">
      <dgm:prSet presAssocID="{83B96107-E8B9-4B0B-8B94-17DE5D12112F}" presName="accent_3" presStyleCnt="0"/>
      <dgm:spPr/>
    </dgm:pt>
    <dgm:pt modelId="{EF759334-9FB2-439F-AE7A-15F8216BDA1C}" type="pres">
      <dgm:prSet presAssocID="{83B96107-E8B9-4B0B-8B94-17DE5D12112F}" presName="accentRepeatNode" presStyleLbl="solidFgAcc1" presStyleIdx="2" presStyleCnt="6"/>
      <dgm:spPr>
        <a:ln w="6350" cmpd="sng">
          <a:solidFill>
            <a:schemeClr val="tx2">
              <a:lumMod val="20000"/>
              <a:lumOff val="80000"/>
            </a:schemeClr>
          </a:solidFill>
        </a:ln>
      </dgm:spPr>
    </dgm:pt>
    <dgm:pt modelId="{AF296498-472E-4350-BBDF-A69209BB0F01}" type="pres">
      <dgm:prSet presAssocID="{36C5DEE4-D36A-4684-8993-F38615CD7F0C}" presName="text_4" presStyleLbl="node1" presStyleIdx="3" presStyleCnt="6">
        <dgm:presLayoutVars>
          <dgm:bulletEnabled val="1"/>
        </dgm:presLayoutVars>
      </dgm:prSet>
      <dgm:spPr/>
      <dgm:t>
        <a:bodyPr/>
        <a:lstStyle/>
        <a:p>
          <a:endParaRPr lang="es-ES"/>
        </a:p>
      </dgm:t>
    </dgm:pt>
    <dgm:pt modelId="{DBBD71C9-AD00-4236-A148-692E0D2DCA82}" type="pres">
      <dgm:prSet presAssocID="{36C5DEE4-D36A-4684-8993-F38615CD7F0C}" presName="accent_4" presStyleCnt="0"/>
      <dgm:spPr/>
    </dgm:pt>
    <dgm:pt modelId="{A19F89D7-E4FD-48FC-BFB2-AE67C23AF5CA}" type="pres">
      <dgm:prSet presAssocID="{36C5DEE4-D36A-4684-8993-F38615CD7F0C}" presName="accentRepeatNode" presStyleLbl="solidFgAcc1" presStyleIdx="3" presStyleCnt="6"/>
      <dgm:spPr>
        <a:ln w="6350" cmpd="sng">
          <a:solidFill>
            <a:schemeClr val="tx2">
              <a:lumMod val="20000"/>
              <a:lumOff val="80000"/>
            </a:schemeClr>
          </a:solidFill>
        </a:ln>
      </dgm:spPr>
    </dgm:pt>
    <dgm:pt modelId="{FAA81938-9E79-44D6-9746-49FB35DD604A}" type="pres">
      <dgm:prSet presAssocID="{4D69E83A-034A-4A99-BFFA-49D59740FE4B}" presName="text_5" presStyleLbl="node1" presStyleIdx="4" presStyleCnt="6">
        <dgm:presLayoutVars>
          <dgm:bulletEnabled val="1"/>
        </dgm:presLayoutVars>
      </dgm:prSet>
      <dgm:spPr/>
      <dgm:t>
        <a:bodyPr/>
        <a:lstStyle/>
        <a:p>
          <a:endParaRPr lang="es-ES"/>
        </a:p>
      </dgm:t>
    </dgm:pt>
    <dgm:pt modelId="{675E5CC5-0CD6-4927-A0D5-82BBB7D5BCC3}" type="pres">
      <dgm:prSet presAssocID="{4D69E83A-034A-4A99-BFFA-49D59740FE4B}" presName="accent_5" presStyleCnt="0"/>
      <dgm:spPr/>
    </dgm:pt>
    <dgm:pt modelId="{4A77159A-F5DE-4A6E-9CF0-E56FB2A073D4}" type="pres">
      <dgm:prSet presAssocID="{4D69E83A-034A-4A99-BFFA-49D59740FE4B}" presName="accentRepeatNode" presStyleLbl="solidFgAcc1" presStyleIdx="4" presStyleCnt="6"/>
      <dgm:spPr>
        <a:ln w="6350" cmpd="sng">
          <a:solidFill>
            <a:schemeClr val="tx2">
              <a:lumMod val="20000"/>
              <a:lumOff val="80000"/>
            </a:schemeClr>
          </a:solidFill>
        </a:ln>
      </dgm:spPr>
    </dgm:pt>
    <dgm:pt modelId="{37199704-2418-4E36-8F38-6B840EC8B804}" type="pres">
      <dgm:prSet presAssocID="{965E47BF-41FE-466B-BB42-B2580690418C}" presName="text_6" presStyleLbl="node1" presStyleIdx="5" presStyleCnt="6">
        <dgm:presLayoutVars>
          <dgm:bulletEnabled val="1"/>
        </dgm:presLayoutVars>
      </dgm:prSet>
      <dgm:spPr/>
      <dgm:t>
        <a:bodyPr/>
        <a:lstStyle/>
        <a:p>
          <a:endParaRPr lang="es-ES"/>
        </a:p>
      </dgm:t>
    </dgm:pt>
    <dgm:pt modelId="{A7062871-422C-44C8-9AB1-0B8EB816E10B}" type="pres">
      <dgm:prSet presAssocID="{965E47BF-41FE-466B-BB42-B2580690418C}" presName="accent_6" presStyleCnt="0"/>
      <dgm:spPr/>
    </dgm:pt>
    <dgm:pt modelId="{DF0BE660-CE0C-42EA-8A32-50CD32507188}" type="pres">
      <dgm:prSet presAssocID="{965E47BF-41FE-466B-BB42-B2580690418C}" presName="accentRepeatNode" presStyleLbl="solidFgAcc1" presStyleIdx="5" presStyleCnt="6"/>
      <dgm:spPr>
        <a:ln w="6350" cmpd="sng">
          <a:solidFill>
            <a:schemeClr val="tx2">
              <a:lumMod val="20000"/>
              <a:lumOff val="80000"/>
            </a:schemeClr>
          </a:solidFill>
        </a:ln>
      </dgm:spPr>
    </dgm:pt>
  </dgm:ptLst>
  <dgm:cxnLst>
    <dgm:cxn modelId="{06724B56-492C-409E-B9A7-4176C3E8D7CB}" srcId="{DF764ECE-C736-432C-8AF3-1FF00B5A0ABA}" destId="{4D69E83A-034A-4A99-BFFA-49D59740FE4B}" srcOrd="4" destOrd="0" parTransId="{1A613CEB-E3C0-4590-B008-1B849D2DF4D2}" sibTransId="{896CF0C0-B0FD-4D94-853B-FB5E243B60D7}"/>
    <dgm:cxn modelId="{9511C7E9-A97D-4C8B-B6C7-141E860035FB}" srcId="{DF764ECE-C736-432C-8AF3-1FF00B5A0ABA}" destId="{36C5DEE4-D36A-4684-8993-F38615CD7F0C}" srcOrd="3" destOrd="0" parTransId="{58521A05-6D1E-4369-8B72-587CA320A0CF}" sibTransId="{D99CF3C9-0D98-48A4-87CB-FA74D8FFCE78}"/>
    <dgm:cxn modelId="{F56A6A49-4AFA-0C4C-B0CF-D1996302151D}" type="presOf" srcId="{692B0FA1-05A2-4E3E-B912-3BD192B016B8}" destId="{88F488CA-1F05-4210-B3AF-3FD34EC0BEA2}" srcOrd="0" destOrd="0" presId="urn:microsoft.com/office/officeart/2008/layout/VerticalCurvedList"/>
    <dgm:cxn modelId="{30D6180A-8D1C-FB43-B3EC-86727D80E3E1}" type="presOf" srcId="{83B96107-E8B9-4B0B-8B94-17DE5D12112F}" destId="{5D6EF4F6-0C9E-4C70-ADA2-26B06A74D900}" srcOrd="0" destOrd="0" presId="urn:microsoft.com/office/officeart/2008/layout/VerticalCurvedList"/>
    <dgm:cxn modelId="{2BC4D990-EB7B-4176-844C-DAD595E1820D}" srcId="{DF764ECE-C736-432C-8AF3-1FF00B5A0ABA}" destId="{692B0FA1-05A2-4E3E-B912-3BD192B016B8}" srcOrd="1" destOrd="0" parTransId="{B431339B-F9E8-4723-8610-C17FFED50022}" sibTransId="{EABC0D51-0A4E-4F00-991F-1CF9FAA3EB04}"/>
    <dgm:cxn modelId="{216A6514-3D50-4926-B31B-E5EBD084F794}" srcId="{DF764ECE-C736-432C-8AF3-1FF00B5A0ABA}" destId="{83B96107-E8B9-4B0B-8B94-17DE5D12112F}" srcOrd="2" destOrd="0" parTransId="{143F6472-AAB9-4BCF-8F12-26611049D1FD}" sibTransId="{730AABDC-736D-4CC2-BA0B-EDFADB15B6D2}"/>
    <dgm:cxn modelId="{780A12CD-CF95-0A41-826B-2A2555C72653}" type="presOf" srcId="{4D69E83A-034A-4A99-BFFA-49D59740FE4B}" destId="{FAA81938-9E79-44D6-9746-49FB35DD604A}" srcOrd="0" destOrd="0" presId="urn:microsoft.com/office/officeart/2008/layout/VerticalCurvedList"/>
    <dgm:cxn modelId="{ECF9A85A-3F32-4302-9083-5DFD98E3749B}" srcId="{DF764ECE-C736-432C-8AF3-1FF00B5A0ABA}" destId="{3AD7FB7B-CCC0-46FB-AF0B-95F1828ED593}" srcOrd="0" destOrd="0" parTransId="{02C5301D-BD89-4FB8-A057-8860DA14E73E}" sibTransId="{3599EA5A-27F8-4941-BC55-D93D9E965411}"/>
    <dgm:cxn modelId="{5DB529AA-83FD-104C-8144-93DD8C1AD6FA}" type="presOf" srcId="{3AD7FB7B-CCC0-46FB-AF0B-95F1828ED593}" destId="{C85CCA00-54E5-4647-8BA3-501A7B86507C}" srcOrd="0" destOrd="0" presId="urn:microsoft.com/office/officeart/2008/layout/VerticalCurvedList"/>
    <dgm:cxn modelId="{7C8BD751-A0FE-BA4E-A949-65513CE92903}" type="presOf" srcId="{3599EA5A-27F8-4941-BC55-D93D9E965411}" destId="{1AA63DA9-A64A-49B7-83EE-3C24D2F16BAD}" srcOrd="0" destOrd="0" presId="urn:microsoft.com/office/officeart/2008/layout/VerticalCurvedList"/>
    <dgm:cxn modelId="{794EBEFC-BFB9-ED48-B95E-C87EA2C7FCBE}" type="presOf" srcId="{965E47BF-41FE-466B-BB42-B2580690418C}" destId="{37199704-2418-4E36-8F38-6B840EC8B804}" srcOrd="0" destOrd="0" presId="urn:microsoft.com/office/officeart/2008/layout/VerticalCurvedList"/>
    <dgm:cxn modelId="{28EC39D6-66B1-F04E-A487-CE1AD2AD3DC2}" type="presOf" srcId="{36C5DEE4-D36A-4684-8993-F38615CD7F0C}" destId="{AF296498-472E-4350-BBDF-A69209BB0F01}" srcOrd="0" destOrd="0" presId="urn:microsoft.com/office/officeart/2008/layout/VerticalCurvedList"/>
    <dgm:cxn modelId="{B665D562-32DB-43EE-9AF1-F8F8C7ADD85E}" srcId="{DF764ECE-C736-432C-8AF3-1FF00B5A0ABA}" destId="{965E47BF-41FE-466B-BB42-B2580690418C}" srcOrd="5" destOrd="0" parTransId="{AAF50924-0C60-4FCE-95C7-DFAB1B8A4066}" sibTransId="{37C9BEDB-CBF5-48EE-BEDB-4893AF6E13D6}"/>
    <dgm:cxn modelId="{D60A157A-A256-B14F-8ADF-B7BD4059898D}" type="presOf" srcId="{DF764ECE-C736-432C-8AF3-1FF00B5A0ABA}" destId="{C89C20F1-57A5-4217-AFE2-DAD9ADF82BC3}" srcOrd="0" destOrd="0" presId="urn:microsoft.com/office/officeart/2008/layout/VerticalCurvedList"/>
    <dgm:cxn modelId="{DA27B62E-6A74-7344-99E1-1F84CA4779AB}" type="presParOf" srcId="{C89C20F1-57A5-4217-AFE2-DAD9ADF82BC3}" destId="{6A2D257D-AC4C-4143-888C-6A9601373001}" srcOrd="0" destOrd="0" presId="urn:microsoft.com/office/officeart/2008/layout/VerticalCurvedList"/>
    <dgm:cxn modelId="{F2807B45-ED89-5347-9060-D108C3E6ADEF}" type="presParOf" srcId="{6A2D257D-AC4C-4143-888C-6A9601373001}" destId="{66CF58BA-BE25-4571-8D89-7B9D69C1DCBC}" srcOrd="0" destOrd="0" presId="urn:microsoft.com/office/officeart/2008/layout/VerticalCurvedList"/>
    <dgm:cxn modelId="{83E8D7C8-A704-4A48-A964-9C50E3158816}" type="presParOf" srcId="{66CF58BA-BE25-4571-8D89-7B9D69C1DCBC}" destId="{B9DE206E-595C-474D-AA54-CD59C2B21250}" srcOrd="0" destOrd="0" presId="urn:microsoft.com/office/officeart/2008/layout/VerticalCurvedList"/>
    <dgm:cxn modelId="{3F1E6885-73E7-C348-A76F-18E4E8B4DB30}" type="presParOf" srcId="{66CF58BA-BE25-4571-8D89-7B9D69C1DCBC}" destId="{1AA63DA9-A64A-49B7-83EE-3C24D2F16BAD}" srcOrd="1" destOrd="0" presId="urn:microsoft.com/office/officeart/2008/layout/VerticalCurvedList"/>
    <dgm:cxn modelId="{735C7923-EE92-DE49-9837-711B32151C7D}" type="presParOf" srcId="{66CF58BA-BE25-4571-8D89-7B9D69C1DCBC}" destId="{733E6BCB-AD39-48F4-B47B-ABFDD367F88B}" srcOrd="2" destOrd="0" presId="urn:microsoft.com/office/officeart/2008/layout/VerticalCurvedList"/>
    <dgm:cxn modelId="{44EBF976-503A-894C-AEDA-D9F8D377AF70}" type="presParOf" srcId="{66CF58BA-BE25-4571-8D89-7B9D69C1DCBC}" destId="{EADF7AA2-64A3-4BA5-95DD-2C9DCEDC8EF5}" srcOrd="3" destOrd="0" presId="urn:microsoft.com/office/officeart/2008/layout/VerticalCurvedList"/>
    <dgm:cxn modelId="{66931379-0EAF-D346-97B2-190850C19B86}" type="presParOf" srcId="{6A2D257D-AC4C-4143-888C-6A9601373001}" destId="{C85CCA00-54E5-4647-8BA3-501A7B86507C}" srcOrd="1" destOrd="0" presId="urn:microsoft.com/office/officeart/2008/layout/VerticalCurvedList"/>
    <dgm:cxn modelId="{9A916899-4392-EE46-8721-C67037251F69}" type="presParOf" srcId="{6A2D257D-AC4C-4143-888C-6A9601373001}" destId="{6748C2E8-1C55-4D5C-8747-1D765A761A5E}" srcOrd="2" destOrd="0" presId="urn:microsoft.com/office/officeart/2008/layout/VerticalCurvedList"/>
    <dgm:cxn modelId="{0AA0F365-9C1D-2842-AFE7-A3CA9EA50A11}" type="presParOf" srcId="{6748C2E8-1C55-4D5C-8747-1D765A761A5E}" destId="{D74D04ED-2341-4CDE-99E8-9B0315E004B6}" srcOrd="0" destOrd="0" presId="urn:microsoft.com/office/officeart/2008/layout/VerticalCurvedList"/>
    <dgm:cxn modelId="{1E1EE450-D1E8-5948-A96D-375151001168}" type="presParOf" srcId="{6A2D257D-AC4C-4143-888C-6A9601373001}" destId="{88F488CA-1F05-4210-B3AF-3FD34EC0BEA2}" srcOrd="3" destOrd="0" presId="urn:microsoft.com/office/officeart/2008/layout/VerticalCurvedList"/>
    <dgm:cxn modelId="{EA19ADEF-7409-7A4A-BC79-44C008E40177}" type="presParOf" srcId="{6A2D257D-AC4C-4143-888C-6A9601373001}" destId="{AB74D737-27F5-4374-8D50-E784F5B73448}" srcOrd="4" destOrd="0" presId="urn:microsoft.com/office/officeart/2008/layout/VerticalCurvedList"/>
    <dgm:cxn modelId="{EFF6BE6E-E6A2-6B49-9B50-043DC63659E5}" type="presParOf" srcId="{AB74D737-27F5-4374-8D50-E784F5B73448}" destId="{AF7A2945-0033-4A97-9505-95DFEC61D355}" srcOrd="0" destOrd="0" presId="urn:microsoft.com/office/officeart/2008/layout/VerticalCurvedList"/>
    <dgm:cxn modelId="{E00977AB-A9C1-F54D-A940-576CE6FA82CA}" type="presParOf" srcId="{6A2D257D-AC4C-4143-888C-6A9601373001}" destId="{5D6EF4F6-0C9E-4C70-ADA2-26B06A74D900}" srcOrd="5" destOrd="0" presId="urn:microsoft.com/office/officeart/2008/layout/VerticalCurvedList"/>
    <dgm:cxn modelId="{4FE67F33-D5CF-364C-B05D-7B27892BF43C}" type="presParOf" srcId="{6A2D257D-AC4C-4143-888C-6A9601373001}" destId="{361C105C-C24B-4AC2-8672-A940239A5620}" srcOrd="6" destOrd="0" presId="urn:microsoft.com/office/officeart/2008/layout/VerticalCurvedList"/>
    <dgm:cxn modelId="{4327D614-19F6-A141-8908-41A565D4DC86}" type="presParOf" srcId="{361C105C-C24B-4AC2-8672-A940239A5620}" destId="{EF759334-9FB2-439F-AE7A-15F8216BDA1C}" srcOrd="0" destOrd="0" presId="urn:microsoft.com/office/officeart/2008/layout/VerticalCurvedList"/>
    <dgm:cxn modelId="{0F32904A-0D1A-1E4A-8E34-A7A2496871DA}" type="presParOf" srcId="{6A2D257D-AC4C-4143-888C-6A9601373001}" destId="{AF296498-472E-4350-BBDF-A69209BB0F01}" srcOrd="7" destOrd="0" presId="urn:microsoft.com/office/officeart/2008/layout/VerticalCurvedList"/>
    <dgm:cxn modelId="{75D3CE70-C571-8048-B01A-154B7DA76672}" type="presParOf" srcId="{6A2D257D-AC4C-4143-888C-6A9601373001}" destId="{DBBD71C9-AD00-4236-A148-692E0D2DCA82}" srcOrd="8" destOrd="0" presId="urn:microsoft.com/office/officeart/2008/layout/VerticalCurvedList"/>
    <dgm:cxn modelId="{DEF9B0E3-187B-C44F-B1E4-764BCBF6C16A}" type="presParOf" srcId="{DBBD71C9-AD00-4236-A148-692E0D2DCA82}" destId="{A19F89D7-E4FD-48FC-BFB2-AE67C23AF5CA}" srcOrd="0" destOrd="0" presId="urn:microsoft.com/office/officeart/2008/layout/VerticalCurvedList"/>
    <dgm:cxn modelId="{17C1A7FB-210F-0F46-8182-33FAD599A746}" type="presParOf" srcId="{6A2D257D-AC4C-4143-888C-6A9601373001}" destId="{FAA81938-9E79-44D6-9746-49FB35DD604A}" srcOrd="9" destOrd="0" presId="urn:microsoft.com/office/officeart/2008/layout/VerticalCurvedList"/>
    <dgm:cxn modelId="{4C5B57ED-C46D-0A41-8BB8-74381BC20600}" type="presParOf" srcId="{6A2D257D-AC4C-4143-888C-6A9601373001}" destId="{675E5CC5-0CD6-4927-A0D5-82BBB7D5BCC3}" srcOrd="10" destOrd="0" presId="urn:microsoft.com/office/officeart/2008/layout/VerticalCurvedList"/>
    <dgm:cxn modelId="{C36B798B-57AB-DA49-8A69-4E74E7B7AD25}" type="presParOf" srcId="{675E5CC5-0CD6-4927-A0D5-82BBB7D5BCC3}" destId="{4A77159A-F5DE-4A6E-9CF0-E56FB2A073D4}" srcOrd="0" destOrd="0" presId="urn:microsoft.com/office/officeart/2008/layout/VerticalCurvedList"/>
    <dgm:cxn modelId="{BEB95D1D-7166-A047-B181-3FB19CC7B063}" type="presParOf" srcId="{6A2D257D-AC4C-4143-888C-6A9601373001}" destId="{37199704-2418-4E36-8F38-6B840EC8B804}" srcOrd="11" destOrd="0" presId="urn:microsoft.com/office/officeart/2008/layout/VerticalCurvedList"/>
    <dgm:cxn modelId="{209B2726-7CF7-C64E-A5CE-A353F528AAE3}" type="presParOf" srcId="{6A2D257D-AC4C-4143-888C-6A9601373001}" destId="{A7062871-422C-44C8-9AB1-0B8EB816E10B}" srcOrd="12" destOrd="0" presId="urn:microsoft.com/office/officeart/2008/layout/VerticalCurvedList"/>
    <dgm:cxn modelId="{7818504A-90F8-E74F-A451-CA1C8718589E}" type="presParOf" srcId="{A7062871-422C-44C8-9AB1-0B8EB816E10B}" destId="{DF0BE660-CE0C-42EA-8A32-50CD32507188}" srcOrd="0" destOrd="0" presId="urn:microsoft.com/office/officeart/2008/layout/VerticalCurv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CC3F11D-22B1-46F7-A257-3D62DFC4AD70}" type="doc">
      <dgm:prSet loTypeId="urn:microsoft.com/office/officeart/2009/3/layout/PhasedProcess" loCatId="process" qsTypeId="urn:microsoft.com/office/officeart/2005/8/quickstyle/3d3" qsCatId="3D" csTypeId="urn:microsoft.com/office/officeart/2005/8/colors/colorful5" csCatId="colorful" phldr="1"/>
      <dgm:spPr/>
      <dgm:t>
        <a:bodyPr/>
        <a:lstStyle/>
        <a:p>
          <a:endParaRPr lang="es-ES"/>
        </a:p>
      </dgm:t>
    </dgm:pt>
    <dgm:pt modelId="{93636BD7-FFC6-49BB-8354-C69A04D70FBC}">
      <dgm:prSet phldrT="[Texto]"/>
      <dgm:spPr/>
      <dgm:t>
        <a:bodyPr/>
        <a:lstStyle/>
        <a:p>
          <a:r>
            <a:rPr lang="es-ES" b="1" cap="none" spc="0" dirty="0" smtClean="0">
              <a:ln/>
              <a:effectLst/>
            </a:rPr>
            <a:t>Nivel Comunitario</a:t>
          </a:r>
          <a:endParaRPr lang="es-ES" b="1" cap="none" spc="0" dirty="0">
            <a:ln/>
            <a:effectLst/>
          </a:endParaRPr>
        </a:p>
      </dgm:t>
    </dgm:pt>
    <dgm:pt modelId="{7275BC5F-E78B-4CC9-B110-4E167270A3A8}" type="parTrans" cxnId="{071F4DEE-C5BC-487A-AA38-1F46A735E9B2}">
      <dgm:prSet/>
      <dgm:spPr/>
      <dgm:t>
        <a:bodyPr/>
        <a:lstStyle/>
        <a:p>
          <a:endParaRPr lang="es-ES" b="1" cap="none" spc="0">
            <a:ln>
              <a:solidFill>
                <a:schemeClr val="accent4">
                  <a:lumMod val="60000"/>
                  <a:lumOff val="40000"/>
                </a:schemeClr>
              </a:solidFill>
            </a:ln>
            <a:solidFill>
              <a:srgbClr val="FFC000"/>
            </a:solidFill>
            <a:effectLst/>
          </a:endParaRPr>
        </a:p>
      </dgm:t>
    </dgm:pt>
    <dgm:pt modelId="{3669C776-63B1-42D8-AA06-A1E4E3FC6C93}" type="sibTrans" cxnId="{071F4DEE-C5BC-487A-AA38-1F46A735E9B2}">
      <dgm:prSet/>
      <dgm:spPr/>
      <dgm:t>
        <a:bodyPr/>
        <a:lstStyle/>
        <a:p>
          <a:endParaRPr lang="es-ES" b="1" cap="none" spc="0">
            <a:ln>
              <a:solidFill>
                <a:schemeClr val="accent4">
                  <a:lumMod val="60000"/>
                  <a:lumOff val="40000"/>
                </a:schemeClr>
              </a:solidFill>
            </a:ln>
            <a:solidFill>
              <a:srgbClr val="FFC000"/>
            </a:solidFill>
            <a:effectLst/>
          </a:endParaRPr>
        </a:p>
      </dgm:t>
    </dgm:pt>
    <dgm:pt modelId="{3610E315-0FAD-42C3-953A-EB80045E1084}">
      <dgm:prSet phldrT="[Texto]"/>
      <dgm:spPr/>
      <dgm:t>
        <a:bodyPr/>
        <a:lstStyle/>
        <a:p>
          <a:r>
            <a:rPr lang="es-ES" b="1" cap="none" spc="0" smtClean="0">
              <a:ln/>
              <a:effectLst/>
            </a:rPr>
            <a:t>CAPS</a:t>
          </a:r>
          <a:endParaRPr lang="es-ES" b="1" cap="none" spc="0" dirty="0">
            <a:ln/>
            <a:effectLst/>
          </a:endParaRPr>
        </a:p>
      </dgm:t>
    </dgm:pt>
    <dgm:pt modelId="{F2960397-8F32-40B9-B70D-F377E1FD0CEB}" type="parTrans" cxnId="{9F72CA61-566A-40D8-B69E-DCAC40D35D6F}">
      <dgm:prSet/>
      <dgm:spPr/>
      <dgm:t>
        <a:bodyPr/>
        <a:lstStyle/>
        <a:p>
          <a:endParaRPr lang="es-ES" b="1" cap="none" spc="0">
            <a:ln>
              <a:solidFill>
                <a:schemeClr val="accent4">
                  <a:lumMod val="60000"/>
                  <a:lumOff val="40000"/>
                </a:schemeClr>
              </a:solidFill>
            </a:ln>
            <a:solidFill>
              <a:srgbClr val="FFC000"/>
            </a:solidFill>
            <a:effectLst/>
          </a:endParaRPr>
        </a:p>
      </dgm:t>
    </dgm:pt>
    <dgm:pt modelId="{8F820EB4-8FC7-4327-9B34-49C4A2960BB5}" type="sibTrans" cxnId="{9F72CA61-566A-40D8-B69E-DCAC40D35D6F}">
      <dgm:prSet/>
      <dgm:spPr/>
      <dgm:t>
        <a:bodyPr/>
        <a:lstStyle/>
        <a:p>
          <a:endParaRPr lang="es-ES" b="1" cap="none" spc="0">
            <a:ln>
              <a:solidFill>
                <a:schemeClr val="accent4">
                  <a:lumMod val="60000"/>
                  <a:lumOff val="40000"/>
                </a:schemeClr>
              </a:solidFill>
            </a:ln>
            <a:solidFill>
              <a:srgbClr val="FFC000"/>
            </a:solidFill>
            <a:effectLst/>
          </a:endParaRPr>
        </a:p>
      </dgm:t>
    </dgm:pt>
    <dgm:pt modelId="{CCB3855C-7D5F-41E0-9107-5A84632E4829}">
      <dgm:prSet phldrT="[Texto]"/>
      <dgm:spPr/>
      <dgm:t>
        <a:bodyPr/>
        <a:lstStyle/>
        <a:p>
          <a:r>
            <a:rPr lang="es-ES" b="1" cap="none" spc="0" smtClean="0">
              <a:ln/>
              <a:effectLst/>
            </a:rPr>
            <a:t>ONG´S</a:t>
          </a:r>
          <a:endParaRPr lang="es-ES" b="1" cap="none" spc="0" dirty="0">
            <a:ln/>
            <a:effectLst/>
          </a:endParaRPr>
        </a:p>
      </dgm:t>
    </dgm:pt>
    <dgm:pt modelId="{0FA491A8-1E4A-4621-B21B-02AECE8611D5}" type="parTrans" cxnId="{8C1F02A3-174B-48FA-9680-3034AD335851}">
      <dgm:prSet/>
      <dgm:spPr/>
      <dgm:t>
        <a:bodyPr/>
        <a:lstStyle/>
        <a:p>
          <a:endParaRPr lang="es-ES" b="1" cap="none" spc="0">
            <a:ln>
              <a:solidFill>
                <a:schemeClr val="accent4">
                  <a:lumMod val="60000"/>
                  <a:lumOff val="40000"/>
                </a:schemeClr>
              </a:solidFill>
            </a:ln>
            <a:solidFill>
              <a:srgbClr val="FFC000"/>
            </a:solidFill>
            <a:effectLst/>
          </a:endParaRPr>
        </a:p>
      </dgm:t>
    </dgm:pt>
    <dgm:pt modelId="{8DD302C3-52D2-4677-9E3B-DB59DCF9BEC3}" type="sibTrans" cxnId="{8C1F02A3-174B-48FA-9680-3034AD335851}">
      <dgm:prSet/>
      <dgm:spPr/>
      <dgm:t>
        <a:bodyPr/>
        <a:lstStyle/>
        <a:p>
          <a:endParaRPr lang="es-ES" b="1" cap="none" spc="0">
            <a:ln>
              <a:solidFill>
                <a:schemeClr val="accent4">
                  <a:lumMod val="60000"/>
                  <a:lumOff val="40000"/>
                </a:schemeClr>
              </a:solidFill>
            </a:ln>
            <a:solidFill>
              <a:srgbClr val="FFC000"/>
            </a:solidFill>
            <a:effectLst/>
          </a:endParaRPr>
        </a:p>
      </dgm:t>
    </dgm:pt>
    <dgm:pt modelId="{0E52B269-1F61-4A63-A2A3-8287D7AD3FB2}">
      <dgm:prSet phldrT="[Texto]" custT="1"/>
      <dgm:spPr/>
      <dgm:t>
        <a:bodyPr/>
        <a:lstStyle/>
        <a:p>
          <a:r>
            <a:rPr lang="es-ES" sz="1400" b="1" cap="none" spc="0" dirty="0" smtClean="0">
              <a:ln/>
              <a:effectLst/>
            </a:rPr>
            <a:t>Ejecutores privados</a:t>
          </a:r>
          <a:endParaRPr lang="es-ES" sz="1400" b="1" cap="none" spc="0" dirty="0">
            <a:ln/>
            <a:effectLst/>
          </a:endParaRPr>
        </a:p>
      </dgm:t>
    </dgm:pt>
    <dgm:pt modelId="{A6BFA5EF-E2C4-499A-AFF9-583EECB2D88C}" type="parTrans" cxnId="{99474FAA-1935-4B11-961D-02A2684F6369}">
      <dgm:prSet/>
      <dgm:spPr/>
      <dgm:t>
        <a:bodyPr/>
        <a:lstStyle/>
        <a:p>
          <a:endParaRPr lang="es-ES" b="1" cap="none" spc="0">
            <a:ln>
              <a:solidFill>
                <a:schemeClr val="accent4">
                  <a:lumMod val="60000"/>
                  <a:lumOff val="40000"/>
                </a:schemeClr>
              </a:solidFill>
            </a:ln>
            <a:solidFill>
              <a:srgbClr val="FFC000"/>
            </a:solidFill>
            <a:effectLst/>
          </a:endParaRPr>
        </a:p>
      </dgm:t>
    </dgm:pt>
    <dgm:pt modelId="{4A490A69-529A-48DB-8CAC-42089251FA81}" type="sibTrans" cxnId="{99474FAA-1935-4B11-961D-02A2684F6369}">
      <dgm:prSet/>
      <dgm:spPr/>
      <dgm:t>
        <a:bodyPr/>
        <a:lstStyle/>
        <a:p>
          <a:endParaRPr lang="es-ES" b="1" cap="none" spc="0">
            <a:ln>
              <a:solidFill>
                <a:schemeClr val="accent4">
                  <a:lumMod val="60000"/>
                  <a:lumOff val="40000"/>
                </a:schemeClr>
              </a:solidFill>
            </a:ln>
            <a:solidFill>
              <a:srgbClr val="FFC000"/>
            </a:solidFill>
            <a:effectLst/>
          </a:endParaRPr>
        </a:p>
      </dgm:t>
    </dgm:pt>
    <dgm:pt modelId="{4F68AD21-D0B9-4286-B286-690B00878F3D}">
      <dgm:prSet phldrT="[Texto]"/>
      <dgm:spPr/>
      <dgm:t>
        <a:bodyPr/>
        <a:lstStyle/>
        <a:p>
          <a:r>
            <a:rPr lang="es-ES" b="1" cap="none" spc="0" dirty="0" smtClean="0">
              <a:ln/>
              <a:effectLst/>
            </a:rPr>
            <a:t>Nivel Municipal</a:t>
          </a:r>
          <a:endParaRPr lang="es-ES" b="1" cap="none" spc="0" dirty="0">
            <a:ln/>
            <a:effectLst/>
          </a:endParaRPr>
        </a:p>
      </dgm:t>
    </dgm:pt>
    <dgm:pt modelId="{CF93D0C2-6CC3-42CF-9255-71E9954A3680}" type="parTrans" cxnId="{A5BA9C93-4D4A-49C4-B213-9FFD47ABDD0D}">
      <dgm:prSet/>
      <dgm:spPr/>
      <dgm:t>
        <a:bodyPr/>
        <a:lstStyle/>
        <a:p>
          <a:endParaRPr lang="es-ES" b="1" cap="none" spc="0">
            <a:ln>
              <a:solidFill>
                <a:schemeClr val="accent4">
                  <a:lumMod val="60000"/>
                  <a:lumOff val="40000"/>
                </a:schemeClr>
              </a:solidFill>
            </a:ln>
            <a:solidFill>
              <a:srgbClr val="FFC000"/>
            </a:solidFill>
            <a:effectLst/>
          </a:endParaRPr>
        </a:p>
      </dgm:t>
    </dgm:pt>
    <dgm:pt modelId="{D9904960-224C-488E-8762-D32BF57BDA4B}" type="sibTrans" cxnId="{A5BA9C93-4D4A-49C4-B213-9FFD47ABDD0D}">
      <dgm:prSet/>
      <dgm:spPr/>
      <dgm:t>
        <a:bodyPr/>
        <a:lstStyle/>
        <a:p>
          <a:endParaRPr lang="es-ES" b="1" cap="none" spc="0">
            <a:ln>
              <a:solidFill>
                <a:schemeClr val="accent4">
                  <a:lumMod val="60000"/>
                  <a:lumOff val="40000"/>
                </a:schemeClr>
              </a:solidFill>
            </a:ln>
            <a:solidFill>
              <a:srgbClr val="FFC000"/>
            </a:solidFill>
            <a:effectLst/>
          </a:endParaRPr>
        </a:p>
      </dgm:t>
    </dgm:pt>
    <dgm:pt modelId="{C00980B4-BBFB-4919-9657-9C99437FDBA0}">
      <dgm:prSet phldrT="[Texto]"/>
      <dgm:spPr/>
      <dgm:t>
        <a:bodyPr/>
        <a:lstStyle/>
        <a:p>
          <a:r>
            <a:rPr lang="es-ES" b="1" cap="none" spc="0" smtClean="0">
              <a:ln/>
              <a:effectLst/>
            </a:rPr>
            <a:t>Alcaldias</a:t>
          </a:r>
          <a:endParaRPr lang="es-ES" b="1" cap="none" spc="0" dirty="0">
            <a:ln/>
            <a:effectLst/>
          </a:endParaRPr>
        </a:p>
      </dgm:t>
    </dgm:pt>
    <dgm:pt modelId="{96391C4D-6544-4837-A51E-B43412362F01}" type="parTrans" cxnId="{C34F2D09-D0FA-42AB-B6F5-F848A916CE14}">
      <dgm:prSet/>
      <dgm:spPr/>
      <dgm:t>
        <a:bodyPr/>
        <a:lstStyle/>
        <a:p>
          <a:endParaRPr lang="es-ES" b="1" cap="none" spc="0">
            <a:ln>
              <a:solidFill>
                <a:schemeClr val="accent4">
                  <a:lumMod val="60000"/>
                  <a:lumOff val="40000"/>
                </a:schemeClr>
              </a:solidFill>
            </a:ln>
            <a:solidFill>
              <a:srgbClr val="FFC000"/>
            </a:solidFill>
            <a:effectLst/>
          </a:endParaRPr>
        </a:p>
      </dgm:t>
    </dgm:pt>
    <dgm:pt modelId="{158E88A3-D0BA-4CB4-AB8D-1C327CA6377F}" type="sibTrans" cxnId="{C34F2D09-D0FA-42AB-B6F5-F848A916CE14}">
      <dgm:prSet/>
      <dgm:spPr/>
      <dgm:t>
        <a:bodyPr/>
        <a:lstStyle/>
        <a:p>
          <a:endParaRPr lang="es-ES" b="1" cap="none" spc="0">
            <a:ln>
              <a:solidFill>
                <a:schemeClr val="accent4">
                  <a:lumMod val="60000"/>
                  <a:lumOff val="40000"/>
                </a:schemeClr>
              </a:solidFill>
            </a:ln>
            <a:solidFill>
              <a:srgbClr val="FFC000"/>
            </a:solidFill>
            <a:effectLst/>
          </a:endParaRPr>
        </a:p>
      </dgm:t>
    </dgm:pt>
    <dgm:pt modelId="{C63266B1-E765-4E31-A90A-4C905ED9403F}">
      <dgm:prSet phldrT="[Texto]"/>
      <dgm:spPr/>
      <dgm:t>
        <a:bodyPr/>
        <a:lstStyle/>
        <a:p>
          <a:r>
            <a:rPr lang="es-ES" b="1" cap="none" spc="0" smtClean="0">
              <a:ln/>
              <a:effectLst/>
            </a:rPr>
            <a:t>FISE</a:t>
          </a:r>
          <a:endParaRPr lang="es-ES" b="1" cap="none" spc="0" dirty="0">
            <a:ln/>
            <a:effectLst/>
          </a:endParaRPr>
        </a:p>
      </dgm:t>
    </dgm:pt>
    <dgm:pt modelId="{0484A921-3593-4479-981C-37678ADE5D45}" type="parTrans" cxnId="{516C9EAD-1C7F-4B31-908E-6791B1AC9650}">
      <dgm:prSet/>
      <dgm:spPr/>
      <dgm:t>
        <a:bodyPr/>
        <a:lstStyle/>
        <a:p>
          <a:endParaRPr lang="es-ES" b="1" cap="none" spc="0">
            <a:ln>
              <a:solidFill>
                <a:schemeClr val="accent4">
                  <a:lumMod val="60000"/>
                  <a:lumOff val="40000"/>
                </a:schemeClr>
              </a:solidFill>
            </a:ln>
            <a:solidFill>
              <a:srgbClr val="FFC000"/>
            </a:solidFill>
            <a:effectLst/>
          </a:endParaRPr>
        </a:p>
      </dgm:t>
    </dgm:pt>
    <dgm:pt modelId="{8BAC2E5B-2A04-4E0A-9D0D-C081CC962677}" type="sibTrans" cxnId="{516C9EAD-1C7F-4B31-908E-6791B1AC9650}">
      <dgm:prSet/>
      <dgm:spPr/>
      <dgm:t>
        <a:bodyPr/>
        <a:lstStyle/>
        <a:p>
          <a:endParaRPr lang="es-ES" b="1" cap="none" spc="0">
            <a:ln>
              <a:solidFill>
                <a:schemeClr val="accent4">
                  <a:lumMod val="60000"/>
                  <a:lumOff val="40000"/>
                </a:schemeClr>
              </a:solidFill>
            </a:ln>
            <a:solidFill>
              <a:srgbClr val="FFC000"/>
            </a:solidFill>
            <a:effectLst/>
          </a:endParaRPr>
        </a:p>
      </dgm:t>
    </dgm:pt>
    <dgm:pt modelId="{5A944424-7A94-4E8F-B74C-B928532D1114}">
      <dgm:prSet phldrT="[Texto]"/>
      <dgm:spPr/>
      <dgm:t>
        <a:bodyPr/>
        <a:lstStyle/>
        <a:p>
          <a:r>
            <a:rPr lang="es-ES" b="1" cap="none" spc="0" dirty="0" smtClean="0">
              <a:ln/>
              <a:effectLst/>
            </a:rPr>
            <a:t>Nivel Central</a:t>
          </a:r>
          <a:endParaRPr lang="es-ES" b="1" cap="none" spc="0" dirty="0">
            <a:ln/>
            <a:effectLst/>
          </a:endParaRPr>
        </a:p>
      </dgm:t>
    </dgm:pt>
    <dgm:pt modelId="{6217FAD7-DF61-4BE5-A5AE-4E6E1734CA8E}" type="parTrans" cxnId="{8AE622DF-13AB-42A7-9513-36CC125F0D44}">
      <dgm:prSet/>
      <dgm:spPr/>
      <dgm:t>
        <a:bodyPr/>
        <a:lstStyle/>
        <a:p>
          <a:endParaRPr lang="es-ES" b="1" cap="none" spc="0">
            <a:ln>
              <a:solidFill>
                <a:schemeClr val="accent4">
                  <a:lumMod val="60000"/>
                  <a:lumOff val="40000"/>
                </a:schemeClr>
              </a:solidFill>
            </a:ln>
            <a:solidFill>
              <a:srgbClr val="FFC000"/>
            </a:solidFill>
            <a:effectLst/>
          </a:endParaRPr>
        </a:p>
      </dgm:t>
    </dgm:pt>
    <dgm:pt modelId="{8EA800EF-11AD-4A82-B908-0C2E68A344BA}" type="sibTrans" cxnId="{8AE622DF-13AB-42A7-9513-36CC125F0D44}">
      <dgm:prSet/>
      <dgm:spPr/>
      <dgm:t>
        <a:bodyPr/>
        <a:lstStyle/>
        <a:p>
          <a:endParaRPr lang="es-ES" b="1" cap="none" spc="0">
            <a:ln>
              <a:solidFill>
                <a:schemeClr val="accent4">
                  <a:lumMod val="60000"/>
                  <a:lumOff val="40000"/>
                </a:schemeClr>
              </a:solidFill>
            </a:ln>
            <a:solidFill>
              <a:srgbClr val="FFC000"/>
            </a:solidFill>
            <a:effectLst/>
          </a:endParaRPr>
        </a:p>
      </dgm:t>
    </dgm:pt>
    <dgm:pt modelId="{94742574-C890-4334-9051-09E8FC1FEDBD}">
      <dgm:prSet phldrT="[Texto]"/>
      <dgm:spPr/>
      <dgm:t>
        <a:bodyPr/>
        <a:lstStyle/>
        <a:p>
          <a:r>
            <a:rPr lang="es-ES" b="1" cap="none" spc="0" dirty="0" smtClean="0">
              <a:ln/>
              <a:effectLst/>
            </a:rPr>
            <a:t>GRUN</a:t>
          </a:r>
          <a:endParaRPr lang="es-ES" b="1" cap="none" spc="0" dirty="0">
            <a:ln/>
            <a:effectLst/>
          </a:endParaRPr>
        </a:p>
      </dgm:t>
    </dgm:pt>
    <dgm:pt modelId="{51E2764B-0D23-4011-A932-3F5DB6D291BA}" type="parTrans" cxnId="{96E1442A-2F87-400A-9E87-3F7210615487}">
      <dgm:prSet/>
      <dgm:spPr/>
      <dgm:t>
        <a:bodyPr/>
        <a:lstStyle/>
        <a:p>
          <a:endParaRPr lang="es-ES" b="1" cap="none" spc="0">
            <a:ln>
              <a:solidFill>
                <a:schemeClr val="accent4">
                  <a:lumMod val="60000"/>
                  <a:lumOff val="40000"/>
                </a:schemeClr>
              </a:solidFill>
            </a:ln>
            <a:solidFill>
              <a:srgbClr val="FFC000"/>
            </a:solidFill>
            <a:effectLst/>
          </a:endParaRPr>
        </a:p>
      </dgm:t>
    </dgm:pt>
    <dgm:pt modelId="{B306C448-42AB-4900-B100-7E81454246EF}" type="sibTrans" cxnId="{96E1442A-2F87-400A-9E87-3F7210615487}">
      <dgm:prSet/>
      <dgm:spPr/>
      <dgm:t>
        <a:bodyPr/>
        <a:lstStyle/>
        <a:p>
          <a:endParaRPr lang="es-ES" b="1" cap="none" spc="0">
            <a:ln>
              <a:solidFill>
                <a:schemeClr val="accent4">
                  <a:lumMod val="60000"/>
                  <a:lumOff val="40000"/>
                </a:schemeClr>
              </a:solidFill>
            </a:ln>
            <a:solidFill>
              <a:srgbClr val="FFC000"/>
            </a:solidFill>
            <a:effectLst/>
          </a:endParaRPr>
        </a:p>
      </dgm:t>
    </dgm:pt>
    <dgm:pt modelId="{442661D6-EE10-40E2-A656-C6E6C6D88779}" type="pres">
      <dgm:prSet presAssocID="{8CC3F11D-22B1-46F7-A257-3D62DFC4AD70}" presName="Name0" presStyleCnt="0">
        <dgm:presLayoutVars>
          <dgm:chMax val="3"/>
          <dgm:chPref val="3"/>
          <dgm:bulletEnabled val="1"/>
          <dgm:dir/>
          <dgm:animLvl val="lvl"/>
        </dgm:presLayoutVars>
      </dgm:prSet>
      <dgm:spPr/>
      <dgm:t>
        <a:bodyPr/>
        <a:lstStyle/>
        <a:p>
          <a:endParaRPr lang="es-ES"/>
        </a:p>
      </dgm:t>
    </dgm:pt>
    <dgm:pt modelId="{6376828A-B981-4C7E-98AC-3DABB563EAC9}" type="pres">
      <dgm:prSet presAssocID="{8CC3F11D-22B1-46F7-A257-3D62DFC4AD70}" presName="arc1" presStyleLbl="node1" presStyleIdx="0" presStyleCnt="4" custLinFactNeighborY="10879"/>
      <dgm:spPr/>
      <dgm:t>
        <a:bodyPr/>
        <a:lstStyle/>
        <a:p>
          <a:endParaRPr lang="es-ES"/>
        </a:p>
      </dgm:t>
    </dgm:pt>
    <dgm:pt modelId="{4360D26F-E1B6-4810-8FE5-E8EAAC80A474}" type="pres">
      <dgm:prSet presAssocID="{8CC3F11D-22B1-46F7-A257-3D62DFC4AD70}" presName="arc3" presStyleLbl="node1" presStyleIdx="1" presStyleCnt="4" custLinFactNeighborY="10879"/>
      <dgm:spPr/>
      <dgm:t>
        <a:bodyPr/>
        <a:lstStyle/>
        <a:p>
          <a:endParaRPr lang="es-ES"/>
        </a:p>
      </dgm:t>
    </dgm:pt>
    <dgm:pt modelId="{ABA6359E-B065-4DA9-926F-E3D5A6D1A4B9}" type="pres">
      <dgm:prSet presAssocID="{8CC3F11D-22B1-46F7-A257-3D62DFC4AD70}" presName="parentText2" presStyleLbl="revTx" presStyleIdx="0" presStyleCnt="3" custLinFactNeighborX="1534" custLinFactNeighborY="-45212">
        <dgm:presLayoutVars>
          <dgm:chMax val="4"/>
          <dgm:chPref val="3"/>
          <dgm:bulletEnabled val="1"/>
        </dgm:presLayoutVars>
      </dgm:prSet>
      <dgm:spPr/>
      <dgm:t>
        <a:bodyPr/>
        <a:lstStyle/>
        <a:p>
          <a:endParaRPr lang="es-ES"/>
        </a:p>
      </dgm:t>
    </dgm:pt>
    <dgm:pt modelId="{CBB7A0A1-71B8-4BF4-B087-6F11EE15277D}" type="pres">
      <dgm:prSet presAssocID="{8CC3F11D-22B1-46F7-A257-3D62DFC4AD70}" presName="arc2" presStyleLbl="node1" presStyleIdx="2" presStyleCnt="4" custLinFactNeighborX="3784" custLinFactNeighborY="8987"/>
      <dgm:spPr/>
      <dgm:t>
        <a:bodyPr/>
        <a:lstStyle/>
        <a:p>
          <a:endParaRPr lang="es-ES"/>
        </a:p>
      </dgm:t>
    </dgm:pt>
    <dgm:pt modelId="{913F61A2-A24D-4E59-A4E1-DD9CF1B89E75}" type="pres">
      <dgm:prSet presAssocID="{8CC3F11D-22B1-46F7-A257-3D62DFC4AD70}" presName="arc4" presStyleLbl="node1" presStyleIdx="3" presStyleCnt="4" custLinFactNeighborX="3784" custLinFactNeighborY="8987"/>
      <dgm:spPr/>
      <dgm:t>
        <a:bodyPr/>
        <a:lstStyle/>
        <a:p>
          <a:endParaRPr lang="es-ES"/>
        </a:p>
      </dgm:t>
    </dgm:pt>
    <dgm:pt modelId="{29A9D4E5-AA8B-4641-9728-9EB1327245AF}" type="pres">
      <dgm:prSet presAssocID="{8CC3F11D-22B1-46F7-A257-3D62DFC4AD70}" presName="parentText3" presStyleLbl="revTx" presStyleIdx="1" presStyleCnt="3" custLinFactNeighborX="7696" custLinFactNeighborY="-14861">
        <dgm:presLayoutVars>
          <dgm:chMax val="1"/>
          <dgm:chPref val="1"/>
          <dgm:bulletEnabled val="1"/>
        </dgm:presLayoutVars>
      </dgm:prSet>
      <dgm:spPr/>
      <dgm:t>
        <a:bodyPr/>
        <a:lstStyle/>
        <a:p>
          <a:endParaRPr lang="es-ES"/>
        </a:p>
      </dgm:t>
    </dgm:pt>
    <dgm:pt modelId="{C755DD0C-27F6-445A-903C-A92F48E6B888}" type="pres">
      <dgm:prSet presAssocID="{8CC3F11D-22B1-46F7-A257-3D62DFC4AD70}" presName="middleComposite" presStyleCnt="0"/>
      <dgm:spPr/>
      <dgm:t>
        <a:bodyPr/>
        <a:lstStyle/>
        <a:p>
          <a:endParaRPr lang="es-ES"/>
        </a:p>
      </dgm:t>
    </dgm:pt>
    <dgm:pt modelId="{E9D0C40B-9262-4D81-B049-4CE0794BB91C}" type="pres">
      <dgm:prSet presAssocID="{C00980B4-BBFB-4919-9657-9C99437FDBA0}" presName="circ1" presStyleLbl="vennNode1" presStyleIdx="0" presStyleCnt="8" custLinFactNeighborX="-869" custLinFactNeighborY="19987"/>
      <dgm:spPr/>
      <dgm:t>
        <a:bodyPr/>
        <a:lstStyle/>
        <a:p>
          <a:endParaRPr lang="es-ES"/>
        </a:p>
      </dgm:t>
    </dgm:pt>
    <dgm:pt modelId="{8F9BDB8C-592F-4CB3-9523-F957EB88F929}" type="pres">
      <dgm:prSet presAssocID="{C00980B4-BBFB-4919-9657-9C99437FDBA0}" presName="circ1Tx" presStyleLbl="revTx" presStyleIdx="1" presStyleCnt="3">
        <dgm:presLayoutVars>
          <dgm:chMax val="0"/>
          <dgm:chPref val="0"/>
        </dgm:presLayoutVars>
      </dgm:prSet>
      <dgm:spPr/>
      <dgm:t>
        <a:bodyPr/>
        <a:lstStyle/>
        <a:p>
          <a:endParaRPr lang="es-ES"/>
        </a:p>
      </dgm:t>
    </dgm:pt>
    <dgm:pt modelId="{820B8420-678E-4F09-A26A-259AC41E12B4}" type="pres">
      <dgm:prSet presAssocID="{C63266B1-E765-4E31-A90A-4C905ED9403F}" presName="circ2" presStyleLbl="vennNode1" presStyleIdx="1" presStyleCnt="8" custLinFactNeighborX="-869" custLinFactNeighborY="19987"/>
      <dgm:spPr/>
      <dgm:t>
        <a:bodyPr/>
        <a:lstStyle/>
        <a:p>
          <a:endParaRPr lang="es-ES"/>
        </a:p>
      </dgm:t>
    </dgm:pt>
    <dgm:pt modelId="{BD57C50B-61F2-42F8-88F8-A545EBFDE809}" type="pres">
      <dgm:prSet presAssocID="{C63266B1-E765-4E31-A90A-4C905ED9403F}" presName="circ2Tx" presStyleLbl="revTx" presStyleIdx="1" presStyleCnt="3">
        <dgm:presLayoutVars>
          <dgm:chMax val="0"/>
          <dgm:chPref val="0"/>
        </dgm:presLayoutVars>
      </dgm:prSet>
      <dgm:spPr/>
      <dgm:t>
        <a:bodyPr/>
        <a:lstStyle/>
        <a:p>
          <a:endParaRPr lang="es-ES"/>
        </a:p>
      </dgm:t>
    </dgm:pt>
    <dgm:pt modelId="{2B826947-B250-4BA8-8BC3-A875C27A2821}" type="pres">
      <dgm:prSet presAssocID="{8CC3F11D-22B1-46F7-A257-3D62DFC4AD70}" presName="leftComposite" presStyleCnt="0"/>
      <dgm:spPr/>
      <dgm:t>
        <a:bodyPr/>
        <a:lstStyle/>
        <a:p>
          <a:endParaRPr lang="es-ES"/>
        </a:p>
      </dgm:t>
    </dgm:pt>
    <dgm:pt modelId="{43B54853-A15B-4294-B325-315473ED1F0C}" type="pres">
      <dgm:prSet presAssocID="{3610E315-0FAD-42C3-953A-EB80045E1084}" presName="childText1_1" presStyleLbl="vennNode1" presStyleIdx="2" presStyleCnt="8">
        <dgm:presLayoutVars>
          <dgm:chMax val="0"/>
          <dgm:chPref val="0"/>
        </dgm:presLayoutVars>
      </dgm:prSet>
      <dgm:spPr/>
      <dgm:t>
        <a:bodyPr/>
        <a:lstStyle/>
        <a:p>
          <a:endParaRPr lang="es-ES"/>
        </a:p>
      </dgm:t>
    </dgm:pt>
    <dgm:pt modelId="{E1B6CA38-6316-4A0E-9AEB-D29336026991}" type="pres">
      <dgm:prSet presAssocID="{3610E315-0FAD-42C3-953A-EB80045E1084}" presName="ellipse1" presStyleLbl="vennNode1" presStyleIdx="3" presStyleCnt="8"/>
      <dgm:spPr/>
      <dgm:t>
        <a:bodyPr/>
        <a:lstStyle/>
        <a:p>
          <a:endParaRPr lang="es-ES"/>
        </a:p>
      </dgm:t>
    </dgm:pt>
    <dgm:pt modelId="{26E82A9D-AA19-4F57-A241-8A2A42387D23}" type="pres">
      <dgm:prSet presAssocID="{3610E315-0FAD-42C3-953A-EB80045E1084}" presName="ellipse2" presStyleLbl="vennNode1" presStyleIdx="4" presStyleCnt="8"/>
      <dgm:spPr/>
      <dgm:t>
        <a:bodyPr/>
        <a:lstStyle/>
        <a:p>
          <a:endParaRPr lang="es-ES"/>
        </a:p>
      </dgm:t>
    </dgm:pt>
    <dgm:pt modelId="{855664AC-F042-400D-A7BB-1624BC643FCB}" type="pres">
      <dgm:prSet presAssocID="{CCB3855C-7D5F-41E0-9107-5A84632E4829}" presName="childText1_2" presStyleLbl="vennNode1" presStyleIdx="5" presStyleCnt="8">
        <dgm:presLayoutVars>
          <dgm:chMax val="0"/>
          <dgm:chPref val="0"/>
        </dgm:presLayoutVars>
      </dgm:prSet>
      <dgm:spPr/>
      <dgm:t>
        <a:bodyPr/>
        <a:lstStyle/>
        <a:p>
          <a:endParaRPr lang="es-ES"/>
        </a:p>
      </dgm:t>
    </dgm:pt>
    <dgm:pt modelId="{8AAC5360-62F9-4A25-A13D-973171D4400B}" type="pres">
      <dgm:prSet presAssocID="{CCB3855C-7D5F-41E0-9107-5A84632E4829}" presName="ellipse3" presStyleLbl="vennNode1" presStyleIdx="6" presStyleCnt="8"/>
      <dgm:spPr/>
      <dgm:t>
        <a:bodyPr/>
        <a:lstStyle/>
        <a:p>
          <a:endParaRPr lang="es-ES"/>
        </a:p>
      </dgm:t>
    </dgm:pt>
    <dgm:pt modelId="{4D6CA573-D30F-47F7-9D97-867DE0783450}" type="pres">
      <dgm:prSet presAssocID="{0E52B269-1F61-4A63-A2A3-8287D7AD3FB2}" presName="childText1_3" presStyleLbl="vennNode1" presStyleIdx="7" presStyleCnt="8" custScaleX="129604" custScaleY="117448" custLinFactNeighborX="-2606" custLinFactNeighborY="12294">
        <dgm:presLayoutVars>
          <dgm:chMax val="0"/>
          <dgm:chPref val="0"/>
        </dgm:presLayoutVars>
      </dgm:prSet>
      <dgm:spPr/>
      <dgm:t>
        <a:bodyPr/>
        <a:lstStyle/>
        <a:p>
          <a:endParaRPr lang="es-ES"/>
        </a:p>
      </dgm:t>
    </dgm:pt>
    <dgm:pt modelId="{035657A5-34CF-426A-AB16-09B4375E1E58}" type="pres">
      <dgm:prSet presAssocID="{8CC3F11D-22B1-46F7-A257-3D62DFC4AD70}" presName="rightChild" presStyleLbl="node2" presStyleIdx="0" presStyleCnt="1" custLinFactNeighborX="12143" custLinFactNeighborY="8100">
        <dgm:presLayoutVars>
          <dgm:chMax val="0"/>
          <dgm:chPref val="0"/>
        </dgm:presLayoutVars>
      </dgm:prSet>
      <dgm:spPr/>
      <dgm:t>
        <a:bodyPr/>
        <a:lstStyle/>
        <a:p>
          <a:endParaRPr lang="es-ES"/>
        </a:p>
      </dgm:t>
    </dgm:pt>
    <dgm:pt modelId="{439F630C-4107-4F3A-81F9-1C5D6024FA26}" type="pres">
      <dgm:prSet presAssocID="{8CC3F11D-22B1-46F7-A257-3D62DFC4AD70}" presName="parentText1" presStyleLbl="revTx" presStyleIdx="2" presStyleCnt="3" custLinFactNeighborY="54351">
        <dgm:presLayoutVars>
          <dgm:chMax val="4"/>
          <dgm:chPref val="3"/>
          <dgm:bulletEnabled val="1"/>
        </dgm:presLayoutVars>
      </dgm:prSet>
      <dgm:spPr/>
      <dgm:t>
        <a:bodyPr/>
        <a:lstStyle/>
        <a:p>
          <a:endParaRPr lang="es-ES"/>
        </a:p>
      </dgm:t>
    </dgm:pt>
  </dgm:ptLst>
  <dgm:cxnLst>
    <dgm:cxn modelId="{AA6D3600-8282-4F30-9611-5B8C8EE58590}" type="presOf" srcId="{5A944424-7A94-4E8F-B74C-B928532D1114}" destId="{29A9D4E5-AA8B-4641-9728-9EB1327245AF}" srcOrd="0" destOrd="0" presId="urn:microsoft.com/office/officeart/2009/3/layout/PhasedProcess"/>
    <dgm:cxn modelId="{C34F2D09-D0FA-42AB-B6F5-F848A916CE14}" srcId="{4F68AD21-D0B9-4286-B286-690B00878F3D}" destId="{C00980B4-BBFB-4919-9657-9C99437FDBA0}" srcOrd="0" destOrd="0" parTransId="{96391C4D-6544-4837-A51E-B43412362F01}" sibTransId="{158E88A3-D0BA-4CB4-AB8D-1C327CA6377F}"/>
    <dgm:cxn modelId="{8AE622DF-13AB-42A7-9513-36CC125F0D44}" srcId="{8CC3F11D-22B1-46F7-A257-3D62DFC4AD70}" destId="{5A944424-7A94-4E8F-B74C-B928532D1114}" srcOrd="2" destOrd="0" parTransId="{6217FAD7-DF61-4BE5-A5AE-4E6E1734CA8E}" sibTransId="{8EA800EF-11AD-4A82-B908-0C2E68A344BA}"/>
    <dgm:cxn modelId="{F51E313D-D59B-43E6-AA68-831E865006B1}" type="presOf" srcId="{C63266B1-E765-4E31-A90A-4C905ED9403F}" destId="{BD57C50B-61F2-42F8-88F8-A545EBFDE809}" srcOrd="1" destOrd="0" presId="urn:microsoft.com/office/officeart/2009/3/layout/PhasedProcess"/>
    <dgm:cxn modelId="{66954095-85D6-410A-B40E-7E4EC88FECB7}" type="presOf" srcId="{3610E315-0FAD-42C3-953A-EB80045E1084}" destId="{43B54853-A15B-4294-B325-315473ED1F0C}" srcOrd="0" destOrd="0" presId="urn:microsoft.com/office/officeart/2009/3/layout/PhasedProcess"/>
    <dgm:cxn modelId="{99474FAA-1935-4B11-961D-02A2684F6369}" srcId="{93636BD7-FFC6-49BB-8354-C69A04D70FBC}" destId="{0E52B269-1F61-4A63-A2A3-8287D7AD3FB2}" srcOrd="2" destOrd="0" parTransId="{A6BFA5EF-E2C4-499A-AFF9-583EECB2D88C}" sibTransId="{4A490A69-529A-48DB-8CAC-42089251FA81}"/>
    <dgm:cxn modelId="{6047B1FF-B4BE-428A-A127-B453453212AD}" type="presOf" srcId="{C63266B1-E765-4E31-A90A-4C905ED9403F}" destId="{820B8420-678E-4F09-A26A-259AC41E12B4}" srcOrd="0" destOrd="0" presId="urn:microsoft.com/office/officeart/2009/3/layout/PhasedProcess"/>
    <dgm:cxn modelId="{F8BBAF0F-200A-4977-B65D-CE37DD1EAEAB}" type="presOf" srcId="{CCB3855C-7D5F-41E0-9107-5A84632E4829}" destId="{855664AC-F042-400D-A7BB-1624BC643FCB}" srcOrd="0" destOrd="0" presId="urn:microsoft.com/office/officeart/2009/3/layout/PhasedProcess"/>
    <dgm:cxn modelId="{07E3C148-46B6-4F03-A744-929248751104}" type="presOf" srcId="{C00980B4-BBFB-4919-9657-9C99437FDBA0}" destId="{E9D0C40B-9262-4D81-B049-4CE0794BB91C}" srcOrd="0" destOrd="0" presId="urn:microsoft.com/office/officeart/2009/3/layout/PhasedProcess"/>
    <dgm:cxn modelId="{071F4DEE-C5BC-487A-AA38-1F46A735E9B2}" srcId="{8CC3F11D-22B1-46F7-A257-3D62DFC4AD70}" destId="{93636BD7-FFC6-49BB-8354-C69A04D70FBC}" srcOrd="0" destOrd="0" parTransId="{7275BC5F-E78B-4CC9-B110-4E167270A3A8}" sibTransId="{3669C776-63B1-42D8-AA06-A1E4E3FC6C93}"/>
    <dgm:cxn modelId="{8C1F02A3-174B-48FA-9680-3034AD335851}" srcId="{93636BD7-FFC6-49BB-8354-C69A04D70FBC}" destId="{CCB3855C-7D5F-41E0-9107-5A84632E4829}" srcOrd="1" destOrd="0" parTransId="{0FA491A8-1E4A-4621-B21B-02AECE8611D5}" sibTransId="{8DD302C3-52D2-4677-9E3B-DB59DCF9BEC3}"/>
    <dgm:cxn modelId="{4375784B-E154-4506-9092-7BE3B881A034}" type="presOf" srcId="{C00980B4-BBFB-4919-9657-9C99437FDBA0}" destId="{8F9BDB8C-592F-4CB3-9523-F957EB88F929}" srcOrd="1" destOrd="0" presId="urn:microsoft.com/office/officeart/2009/3/layout/PhasedProcess"/>
    <dgm:cxn modelId="{516C9EAD-1C7F-4B31-908E-6791B1AC9650}" srcId="{4F68AD21-D0B9-4286-B286-690B00878F3D}" destId="{C63266B1-E765-4E31-A90A-4C905ED9403F}" srcOrd="1" destOrd="0" parTransId="{0484A921-3593-4479-981C-37678ADE5D45}" sibTransId="{8BAC2E5B-2A04-4E0A-9D0D-C081CC962677}"/>
    <dgm:cxn modelId="{4D2C7612-C5A1-491E-B983-D603445C6D3F}" type="presOf" srcId="{8CC3F11D-22B1-46F7-A257-3D62DFC4AD70}" destId="{442661D6-EE10-40E2-A656-C6E6C6D88779}" srcOrd="0" destOrd="0" presId="urn:microsoft.com/office/officeart/2009/3/layout/PhasedProcess"/>
    <dgm:cxn modelId="{417BC1E6-9DD5-4B08-AACE-031DB5747562}" type="presOf" srcId="{94742574-C890-4334-9051-09E8FC1FEDBD}" destId="{035657A5-34CF-426A-AB16-09B4375E1E58}" srcOrd="0" destOrd="0" presId="urn:microsoft.com/office/officeart/2009/3/layout/PhasedProcess"/>
    <dgm:cxn modelId="{2D204FCF-1B41-485F-B07C-3635536FBB3D}" type="presOf" srcId="{0E52B269-1F61-4A63-A2A3-8287D7AD3FB2}" destId="{4D6CA573-D30F-47F7-9D97-867DE0783450}" srcOrd="0" destOrd="0" presId="urn:microsoft.com/office/officeart/2009/3/layout/PhasedProcess"/>
    <dgm:cxn modelId="{A5BA9C93-4D4A-49C4-B213-9FFD47ABDD0D}" srcId="{8CC3F11D-22B1-46F7-A257-3D62DFC4AD70}" destId="{4F68AD21-D0B9-4286-B286-690B00878F3D}" srcOrd="1" destOrd="0" parTransId="{CF93D0C2-6CC3-42CF-9255-71E9954A3680}" sibTransId="{D9904960-224C-488E-8762-D32BF57BDA4B}"/>
    <dgm:cxn modelId="{5FE96515-B6BA-43C9-91D3-156669FA4CBB}" type="presOf" srcId="{4F68AD21-D0B9-4286-B286-690B00878F3D}" destId="{ABA6359E-B065-4DA9-926F-E3D5A6D1A4B9}" srcOrd="0" destOrd="0" presId="urn:microsoft.com/office/officeart/2009/3/layout/PhasedProcess"/>
    <dgm:cxn modelId="{96E1442A-2F87-400A-9E87-3F7210615487}" srcId="{5A944424-7A94-4E8F-B74C-B928532D1114}" destId="{94742574-C890-4334-9051-09E8FC1FEDBD}" srcOrd="0" destOrd="0" parTransId="{51E2764B-0D23-4011-A932-3F5DB6D291BA}" sibTransId="{B306C448-42AB-4900-B100-7E81454246EF}"/>
    <dgm:cxn modelId="{9F72CA61-566A-40D8-B69E-DCAC40D35D6F}" srcId="{93636BD7-FFC6-49BB-8354-C69A04D70FBC}" destId="{3610E315-0FAD-42C3-953A-EB80045E1084}" srcOrd="0" destOrd="0" parTransId="{F2960397-8F32-40B9-B70D-F377E1FD0CEB}" sibTransId="{8F820EB4-8FC7-4327-9B34-49C4A2960BB5}"/>
    <dgm:cxn modelId="{18F71B1E-8DBE-4CA7-B4D4-4E338C786793}" type="presOf" srcId="{93636BD7-FFC6-49BB-8354-C69A04D70FBC}" destId="{439F630C-4107-4F3A-81F9-1C5D6024FA26}" srcOrd="0" destOrd="0" presId="urn:microsoft.com/office/officeart/2009/3/layout/PhasedProcess"/>
    <dgm:cxn modelId="{3E8AEBAD-5581-4154-B795-7F972643EACA}" type="presParOf" srcId="{442661D6-EE10-40E2-A656-C6E6C6D88779}" destId="{6376828A-B981-4C7E-98AC-3DABB563EAC9}" srcOrd="0" destOrd="0" presId="urn:microsoft.com/office/officeart/2009/3/layout/PhasedProcess"/>
    <dgm:cxn modelId="{D888C9C0-2DD4-41AF-8B37-4BD1162F1963}" type="presParOf" srcId="{442661D6-EE10-40E2-A656-C6E6C6D88779}" destId="{4360D26F-E1B6-4810-8FE5-E8EAAC80A474}" srcOrd="1" destOrd="0" presId="urn:microsoft.com/office/officeart/2009/3/layout/PhasedProcess"/>
    <dgm:cxn modelId="{37CD100F-A3BE-4D83-9884-0F2AB248AADC}" type="presParOf" srcId="{442661D6-EE10-40E2-A656-C6E6C6D88779}" destId="{ABA6359E-B065-4DA9-926F-E3D5A6D1A4B9}" srcOrd="2" destOrd="0" presId="urn:microsoft.com/office/officeart/2009/3/layout/PhasedProcess"/>
    <dgm:cxn modelId="{A18256E4-A549-4233-A17A-ADB8DF07448B}" type="presParOf" srcId="{442661D6-EE10-40E2-A656-C6E6C6D88779}" destId="{CBB7A0A1-71B8-4BF4-B087-6F11EE15277D}" srcOrd="3" destOrd="0" presId="urn:microsoft.com/office/officeart/2009/3/layout/PhasedProcess"/>
    <dgm:cxn modelId="{82C6934E-638C-4EF3-B26D-83C3D8E32623}" type="presParOf" srcId="{442661D6-EE10-40E2-A656-C6E6C6D88779}" destId="{913F61A2-A24D-4E59-A4E1-DD9CF1B89E75}" srcOrd="4" destOrd="0" presId="urn:microsoft.com/office/officeart/2009/3/layout/PhasedProcess"/>
    <dgm:cxn modelId="{E61DB43D-CC1D-4F89-94EF-52B69573E4B2}" type="presParOf" srcId="{442661D6-EE10-40E2-A656-C6E6C6D88779}" destId="{29A9D4E5-AA8B-4641-9728-9EB1327245AF}" srcOrd="5" destOrd="0" presId="urn:microsoft.com/office/officeart/2009/3/layout/PhasedProcess"/>
    <dgm:cxn modelId="{1BD94D6B-AAC3-492F-B0D0-045A41CDCC01}" type="presParOf" srcId="{442661D6-EE10-40E2-A656-C6E6C6D88779}" destId="{C755DD0C-27F6-445A-903C-A92F48E6B888}" srcOrd="6" destOrd="0" presId="urn:microsoft.com/office/officeart/2009/3/layout/PhasedProcess"/>
    <dgm:cxn modelId="{0D495309-54A6-4267-86B1-BE13C3A75BF0}" type="presParOf" srcId="{C755DD0C-27F6-445A-903C-A92F48E6B888}" destId="{E9D0C40B-9262-4D81-B049-4CE0794BB91C}" srcOrd="0" destOrd="0" presId="urn:microsoft.com/office/officeart/2009/3/layout/PhasedProcess"/>
    <dgm:cxn modelId="{652D1248-83CF-4965-ACF6-5D3C891D2AE4}" type="presParOf" srcId="{C755DD0C-27F6-445A-903C-A92F48E6B888}" destId="{8F9BDB8C-592F-4CB3-9523-F957EB88F929}" srcOrd="1" destOrd="0" presId="urn:microsoft.com/office/officeart/2009/3/layout/PhasedProcess"/>
    <dgm:cxn modelId="{F7AECBE5-6F18-4F37-870A-45C0F625DA34}" type="presParOf" srcId="{C755DD0C-27F6-445A-903C-A92F48E6B888}" destId="{820B8420-678E-4F09-A26A-259AC41E12B4}" srcOrd="2" destOrd="0" presId="urn:microsoft.com/office/officeart/2009/3/layout/PhasedProcess"/>
    <dgm:cxn modelId="{DAE127F9-1E78-4299-B13A-4397B00EDEBF}" type="presParOf" srcId="{C755DD0C-27F6-445A-903C-A92F48E6B888}" destId="{BD57C50B-61F2-42F8-88F8-A545EBFDE809}" srcOrd="3" destOrd="0" presId="urn:microsoft.com/office/officeart/2009/3/layout/PhasedProcess"/>
    <dgm:cxn modelId="{E39B6705-3187-4713-8C1E-E1A82379BDB6}" type="presParOf" srcId="{442661D6-EE10-40E2-A656-C6E6C6D88779}" destId="{2B826947-B250-4BA8-8BC3-A875C27A2821}" srcOrd="7" destOrd="0" presId="urn:microsoft.com/office/officeart/2009/3/layout/PhasedProcess"/>
    <dgm:cxn modelId="{D7EA7C07-57D8-4987-8250-A101683A9A96}" type="presParOf" srcId="{2B826947-B250-4BA8-8BC3-A875C27A2821}" destId="{43B54853-A15B-4294-B325-315473ED1F0C}" srcOrd="0" destOrd="0" presId="urn:microsoft.com/office/officeart/2009/3/layout/PhasedProcess"/>
    <dgm:cxn modelId="{6600BBF1-D9E5-4705-A599-15656023D639}" type="presParOf" srcId="{2B826947-B250-4BA8-8BC3-A875C27A2821}" destId="{E1B6CA38-6316-4A0E-9AEB-D29336026991}" srcOrd="1" destOrd="0" presId="urn:microsoft.com/office/officeart/2009/3/layout/PhasedProcess"/>
    <dgm:cxn modelId="{B8A99DFD-EB42-4312-A1A0-0C0E922EABB6}" type="presParOf" srcId="{2B826947-B250-4BA8-8BC3-A875C27A2821}" destId="{26E82A9D-AA19-4F57-A241-8A2A42387D23}" srcOrd="2" destOrd="0" presId="urn:microsoft.com/office/officeart/2009/3/layout/PhasedProcess"/>
    <dgm:cxn modelId="{8C3E7966-A895-4A7A-B0C1-7A5626683081}" type="presParOf" srcId="{2B826947-B250-4BA8-8BC3-A875C27A2821}" destId="{855664AC-F042-400D-A7BB-1624BC643FCB}" srcOrd="3" destOrd="0" presId="urn:microsoft.com/office/officeart/2009/3/layout/PhasedProcess"/>
    <dgm:cxn modelId="{EA16D67F-AA6B-47A3-A143-B9E4CD88608D}" type="presParOf" srcId="{2B826947-B250-4BA8-8BC3-A875C27A2821}" destId="{8AAC5360-62F9-4A25-A13D-973171D4400B}" srcOrd="4" destOrd="0" presId="urn:microsoft.com/office/officeart/2009/3/layout/PhasedProcess"/>
    <dgm:cxn modelId="{E2CC1AA2-6C1F-410D-B527-8885263F905A}" type="presParOf" srcId="{2B826947-B250-4BA8-8BC3-A875C27A2821}" destId="{4D6CA573-D30F-47F7-9D97-867DE0783450}" srcOrd="5" destOrd="0" presId="urn:microsoft.com/office/officeart/2009/3/layout/PhasedProcess"/>
    <dgm:cxn modelId="{184F2BE2-6912-4136-9719-C450A6539240}" type="presParOf" srcId="{442661D6-EE10-40E2-A656-C6E6C6D88779}" destId="{035657A5-34CF-426A-AB16-09B4375E1E58}" srcOrd="8" destOrd="0" presId="urn:microsoft.com/office/officeart/2009/3/layout/PhasedProcess"/>
    <dgm:cxn modelId="{1030452B-F9D8-46C4-9275-32CA0FE88828}" type="presParOf" srcId="{442661D6-EE10-40E2-A656-C6E6C6D88779}" destId="{439F630C-4107-4F3A-81F9-1C5D6024FA26}" srcOrd="9" destOrd="0" presId="urn:microsoft.com/office/officeart/2009/3/layout/PhasedProcess"/>
  </dgm:cxnLst>
  <dgm:bg>
    <a:solidFill>
      <a:schemeClr val="bg1"/>
    </a:solid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A1D52D0-C135-4ED4-A04E-B73A85452D1C}" type="doc">
      <dgm:prSet loTypeId="urn:microsoft.com/office/officeart/2009/3/layout/DescendingProcess" loCatId="process" qsTypeId="urn:microsoft.com/office/officeart/2005/8/quickstyle/simple5" qsCatId="simple" csTypeId="urn:microsoft.com/office/officeart/2005/8/colors/colorful5" csCatId="colorful" phldr="1"/>
      <dgm:spPr/>
      <dgm:t>
        <a:bodyPr/>
        <a:lstStyle/>
        <a:p>
          <a:endParaRPr lang="es-ES"/>
        </a:p>
      </dgm:t>
    </dgm:pt>
    <dgm:pt modelId="{4AE683EA-A7E9-4E58-A41A-4B8CAF0EB111}">
      <dgm:prSet phldrT="[Texto]" custT="1"/>
      <dgm:spPr/>
      <dgm:t>
        <a:bodyPr/>
        <a:lstStyle/>
        <a:p>
          <a:endParaRPr lang="es-ES" sz="2500" dirty="0"/>
        </a:p>
      </dgm:t>
    </dgm:pt>
    <dgm:pt modelId="{4B1EF69A-C397-4569-A794-1826257E9483}" type="parTrans" cxnId="{DBC3D8F7-3D4C-4662-9092-98EB13DC0EBD}">
      <dgm:prSet/>
      <dgm:spPr/>
      <dgm:t>
        <a:bodyPr/>
        <a:lstStyle/>
        <a:p>
          <a:endParaRPr lang="es-ES"/>
        </a:p>
      </dgm:t>
    </dgm:pt>
    <dgm:pt modelId="{21304574-7C12-4670-8E77-21C39174557E}" type="sibTrans" cxnId="{DBC3D8F7-3D4C-4662-9092-98EB13DC0EBD}">
      <dgm:prSet/>
      <dgm:spPr/>
      <dgm:t>
        <a:bodyPr/>
        <a:lstStyle/>
        <a:p>
          <a:endParaRPr lang="es-ES"/>
        </a:p>
      </dgm:t>
    </dgm:pt>
    <dgm:pt modelId="{C7F6FBE6-5502-43A1-8E07-F7E2DC116DD2}">
      <dgm:prSet phldrT="[Texto]" custT="1"/>
      <dgm:spPr/>
      <dgm:t>
        <a:bodyPr/>
        <a:lstStyle/>
        <a:p>
          <a:r>
            <a:rPr lang="es-ES" sz="2500" dirty="0" smtClean="0"/>
            <a:t>UMAS-ARAS</a:t>
          </a:r>
          <a:endParaRPr lang="es-ES" sz="2500" dirty="0"/>
        </a:p>
      </dgm:t>
    </dgm:pt>
    <dgm:pt modelId="{4F4F6649-8F76-4D06-A9B2-E0066653CDA7}" type="parTrans" cxnId="{53605D2C-46FB-465C-8F06-AA0D596295DD}">
      <dgm:prSet/>
      <dgm:spPr/>
      <dgm:t>
        <a:bodyPr/>
        <a:lstStyle/>
        <a:p>
          <a:endParaRPr lang="es-ES"/>
        </a:p>
      </dgm:t>
    </dgm:pt>
    <dgm:pt modelId="{8971F745-715D-478F-B19C-A566EB4E820F}" type="sibTrans" cxnId="{53605D2C-46FB-465C-8F06-AA0D596295DD}">
      <dgm:prSet/>
      <dgm:spPr/>
      <dgm:t>
        <a:bodyPr/>
        <a:lstStyle/>
        <a:p>
          <a:endParaRPr lang="es-ES"/>
        </a:p>
      </dgm:t>
    </dgm:pt>
    <dgm:pt modelId="{9362ED06-6E10-4786-B9AE-4B70B0A1AB79}" type="pres">
      <dgm:prSet presAssocID="{EA1D52D0-C135-4ED4-A04E-B73A85452D1C}" presName="Name0" presStyleCnt="0">
        <dgm:presLayoutVars>
          <dgm:chMax val="7"/>
          <dgm:chPref val="5"/>
        </dgm:presLayoutVars>
      </dgm:prSet>
      <dgm:spPr/>
      <dgm:t>
        <a:bodyPr/>
        <a:lstStyle/>
        <a:p>
          <a:endParaRPr lang="es-ES"/>
        </a:p>
      </dgm:t>
    </dgm:pt>
    <dgm:pt modelId="{40CF0FEE-579D-4845-A90E-2671830D19F4}" type="pres">
      <dgm:prSet presAssocID="{EA1D52D0-C135-4ED4-A04E-B73A85452D1C}" presName="arrowNode" presStyleLbl="node1" presStyleIdx="0" presStyleCnt="1" custAng="19973761" custScaleX="64071" custScaleY="53094" custLinFactNeighborX="-27068" custLinFactNeighborY="-29041"/>
      <dgm:spPr/>
      <dgm:t>
        <a:bodyPr/>
        <a:lstStyle/>
        <a:p>
          <a:endParaRPr lang="es-ES"/>
        </a:p>
      </dgm:t>
    </dgm:pt>
    <dgm:pt modelId="{CABAC2F5-522F-43A7-9FAC-E256DFC40B0C}" type="pres">
      <dgm:prSet presAssocID="{4AE683EA-A7E9-4E58-A41A-4B8CAF0EB111}" presName="txNode1" presStyleLbl="revTx" presStyleIdx="0" presStyleCnt="2" custScaleX="183494" custLinFactNeighborX="-81984" custLinFactNeighborY="-64762">
        <dgm:presLayoutVars>
          <dgm:bulletEnabled val="1"/>
        </dgm:presLayoutVars>
      </dgm:prSet>
      <dgm:spPr/>
      <dgm:t>
        <a:bodyPr/>
        <a:lstStyle/>
        <a:p>
          <a:endParaRPr lang="es-ES"/>
        </a:p>
      </dgm:t>
    </dgm:pt>
    <dgm:pt modelId="{12D04FB4-2C63-43BB-AFAF-E9DDAEA71B8B}" type="pres">
      <dgm:prSet presAssocID="{C7F6FBE6-5502-43A1-8E07-F7E2DC116DD2}" presName="txNode2" presStyleLbl="revTx" presStyleIdx="1" presStyleCnt="2" custLinFactY="-153988" custLinFactNeighborX="-29529" custLinFactNeighborY="-200000">
        <dgm:presLayoutVars>
          <dgm:bulletEnabled val="1"/>
        </dgm:presLayoutVars>
      </dgm:prSet>
      <dgm:spPr/>
      <dgm:t>
        <a:bodyPr/>
        <a:lstStyle/>
        <a:p>
          <a:endParaRPr lang="es-ES"/>
        </a:p>
      </dgm:t>
    </dgm:pt>
  </dgm:ptLst>
  <dgm:cxnLst>
    <dgm:cxn modelId="{6C2B32E7-1721-495C-A74A-4C0204BF5058}" type="presOf" srcId="{4AE683EA-A7E9-4E58-A41A-4B8CAF0EB111}" destId="{CABAC2F5-522F-43A7-9FAC-E256DFC40B0C}" srcOrd="0" destOrd="0" presId="urn:microsoft.com/office/officeart/2009/3/layout/DescendingProcess"/>
    <dgm:cxn modelId="{0C47D1A3-815B-4286-942B-717B783A0455}" type="presOf" srcId="{C7F6FBE6-5502-43A1-8E07-F7E2DC116DD2}" destId="{12D04FB4-2C63-43BB-AFAF-E9DDAEA71B8B}" srcOrd="0" destOrd="0" presId="urn:microsoft.com/office/officeart/2009/3/layout/DescendingProcess"/>
    <dgm:cxn modelId="{DBC3D8F7-3D4C-4662-9092-98EB13DC0EBD}" srcId="{EA1D52D0-C135-4ED4-A04E-B73A85452D1C}" destId="{4AE683EA-A7E9-4E58-A41A-4B8CAF0EB111}" srcOrd="0" destOrd="0" parTransId="{4B1EF69A-C397-4569-A794-1826257E9483}" sibTransId="{21304574-7C12-4670-8E77-21C39174557E}"/>
    <dgm:cxn modelId="{53605D2C-46FB-465C-8F06-AA0D596295DD}" srcId="{EA1D52D0-C135-4ED4-A04E-B73A85452D1C}" destId="{C7F6FBE6-5502-43A1-8E07-F7E2DC116DD2}" srcOrd="1" destOrd="0" parTransId="{4F4F6649-8F76-4D06-A9B2-E0066653CDA7}" sibTransId="{8971F745-715D-478F-B19C-A566EB4E820F}"/>
    <dgm:cxn modelId="{D7DA98BC-15FE-44AE-8392-C6FACA55E853}" type="presOf" srcId="{EA1D52D0-C135-4ED4-A04E-B73A85452D1C}" destId="{9362ED06-6E10-4786-B9AE-4B70B0A1AB79}" srcOrd="0" destOrd="0" presId="urn:microsoft.com/office/officeart/2009/3/layout/DescendingProcess"/>
    <dgm:cxn modelId="{A2903B49-4D81-4581-9614-A3A1C8593C0E}" type="presParOf" srcId="{9362ED06-6E10-4786-B9AE-4B70B0A1AB79}" destId="{40CF0FEE-579D-4845-A90E-2671830D19F4}" srcOrd="0" destOrd="0" presId="urn:microsoft.com/office/officeart/2009/3/layout/DescendingProcess"/>
    <dgm:cxn modelId="{6480D6C4-B601-4EA1-9B26-7176CA7F5980}" type="presParOf" srcId="{9362ED06-6E10-4786-B9AE-4B70B0A1AB79}" destId="{CABAC2F5-522F-43A7-9FAC-E256DFC40B0C}" srcOrd="1" destOrd="0" presId="urn:microsoft.com/office/officeart/2009/3/layout/DescendingProcess"/>
    <dgm:cxn modelId="{18358500-BD6C-417F-9147-966B4F10EC0A}" type="presParOf" srcId="{9362ED06-6E10-4786-B9AE-4B70B0A1AB79}" destId="{12D04FB4-2C63-43BB-AFAF-E9DDAEA71B8B}" srcOrd="2" destOrd="0" presId="urn:microsoft.com/office/officeart/2009/3/layout/DescendingProcess"/>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72DA1D5-0D3D-4771-9A01-9835A5DA63E7}" type="doc">
      <dgm:prSet loTypeId="urn:microsoft.com/office/officeart/2005/8/layout/funnel1" loCatId="process" qsTypeId="urn:microsoft.com/office/officeart/2005/8/quickstyle/3d5" qsCatId="3D" csTypeId="urn:microsoft.com/office/officeart/2005/8/colors/colorful5" csCatId="colorful" phldr="1"/>
      <dgm:spPr/>
      <dgm:t>
        <a:bodyPr/>
        <a:lstStyle/>
        <a:p>
          <a:endParaRPr lang="es-ES"/>
        </a:p>
      </dgm:t>
    </dgm:pt>
    <dgm:pt modelId="{AA376009-264B-44CF-BA71-628BF5D32F28}">
      <dgm:prSet phldrT="[Texto]"/>
      <dgm:spPr/>
      <dgm:t>
        <a:bodyPr/>
        <a:lstStyle/>
        <a:p>
          <a:r>
            <a:rPr lang="es-ES" dirty="0" smtClean="0"/>
            <a:t>INAA</a:t>
          </a:r>
          <a:endParaRPr lang="es-ES" dirty="0"/>
        </a:p>
      </dgm:t>
    </dgm:pt>
    <dgm:pt modelId="{A81659C1-7285-401E-B03B-28FE85CEC06F}" type="parTrans" cxnId="{9666154B-498B-4D61-94F7-74E82F0F6844}">
      <dgm:prSet/>
      <dgm:spPr/>
      <dgm:t>
        <a:bodyPr/>
        <a:lstStyle/>
        <a:p>
          <a:endParaRPr lang="es-ES"/>
        </a:p>
      </dgm:t>
    </dgm:pt>
    <dgm:pt modelId="{087AEF79-FBC3-4CE6-9D73-92E8D32E5010}" type="sibTrans" cxnId="{9666154B-498B-4D61-94F7-74E82F0F6844}">
      <dgm:prSet/>
      <dgm:spPr/>
      <dgm:t>
        <a:bodyPr/>
        <a:lstStyle/>
        <a:p>
          <a:endParaRPr lang="es-ES"/>
        </a:p>
      </dgm:t>
    </dgm:pt>
    <dgm:pt modelId="{8EA203FF-4150-417B-B3E3-B1FA07DC4072}">
      <dgm:prSet phldrT="[Texto]"/>
      <dgm:spPr/>
      <dgm:t>
        <a:bodyPr/>
        <a:lstStyle/>
        <a:p>
          <a:r>
            <a:rPr lang="es-ES" dirty="0" smtClean="0"/>
            <a:t>ENACAL</a:t>
          </a:r>
          <a:endParaRPr lang="es-ES" dirty="0"/>
        </a:p>
      </dgm:t>
    </dgm:pt>
    <dgm:pt modelId="{C36C6DC5-43D4-4B98-9B83-0434EE33275F}" type="parTrans" cxnId="{1B6D7F68-235D-4EC3-85CF-3D3CF2C49F50}">
      <dgm:prSet/>
      <dgm:spPr/>
      <dgm:t>
        <a:bodyPr/>
        <a:lstStyle/>
        <a:p>
          <a:endParaRPr lang="es-ES"/>
        </a:p>
      </dgm:t>
    </dgm:pt>
    <dgm:pt modelId="{39EE1294-7727-4978-9BA6-E6C91014D3AA}" type="sibTrans" cxnId="{1B6D7F68-235D-4EC3-85CF-3D3CF2C49F50}">
      <dgm:prSet/>
      <dgm:spPr/>
      <dgm:t>
        <a:bodyPr/>
        <a:lstStyle/>
        <a:p>
          <a:endParaRPr lang="es-ES"/>
        </a:p>
      </dgm:t>
    </dgm:pt>
    <dgm:pt modelId="{CC833F41-3AE9-4FE3-A906-C7BA8F6A0C06}">
      <dgm:prSet phldrT="[Texto]"/>
      <dgm:spPr/>
      <dgm:t>
        <a:bodyPr/>
        <a:lstStyle/>
        <a:p>
          <a:r>
            <a:rPr lang="es-ES" dirty="0" smtClean="0"/>
            <a:t>INIFOM</a:t>
          </a:r>
          <a:endParaRPr lang="es-ES" dirty="0"/>
        </a:p>
      </dgm:t>
    </dgm:pt>
    <dgm:pt modelId="{7E910CF4-0DF6-49FA-95B1-C1AF73311555}" type="parTrans" cxnId="{0BDE3F7E-02D0-4D6A-9D5E-B4A048D87BD5}">
      <dgm:prSet/>
      <dgm:spPr/>
      <dgm:t>
        <a:bodyPr/>
        <a:lstStyle/>
        <a:p>
          <a:endParaRPr lang="es-ES"/>
        </a:p>
      </dgm:t>
    </dgm:pt>
    <dgm:pt modelId="{FF958D8B-777C-4377-854F-23E55CA57E68}" type="sibTrans" cxnId="{0BDE3F7E-02D0-4D6A-9D5E-B4A048D87BD5}">
      <dgm:prSet/>
      <dgm:spPr/>
      <dgm:t>
        <a:bodyPr/>
        <a:lstStyle/>
        <a:p>
          <a:endParaRPr lang="es-ES"/>
        </a:p>
      </dgm:t>
    </dgm:pt>
    <dgm:pt modelId="{BAE1DC4A-DD5E-41B2-963B-A17D27F7400A}">
      <dgm:prSet phldrT="[Texto]"/>
      <dgm:spPr/>
      <dgm:t>
        <a:bodyPr/>
        <a:lstStyle/>
        <a:p>
          <a:r>
            <a:rPr lang="es-ES" dirty="0" smtClean="0"/>
            <a:t>Entidades vinculadas</a:t>
          </a:r>
        </a:p>
        <a:p>
          <a:r>
            <a:rPr lang="es-ES" dirty="0" smtClean="0"/>
            <a:t>al subsector</a:t>
          </a:r>
          <a:endParaRPr lang="es-ES" dirty="0"/>
        </a:p>
      </dgm:t>
    </dgm:pt>
    <dgm:pt modelId="{6FCB2872-60C5-466C-B61A-06ACDFCFC77B}" type="parTrans" cxnId="{5BEBC4CD-009C-4298-BB37-34D54E9254CC}">
      <dgm:prSet/>
      <dgm:spPr/>
      <dgm:t>
        <a:bodyPr/>
        <a:lstStyle/>
        <a:p>
          <a:endParaRPr lang="es-ES"/>
        </a:p>
      </dgm:t>
    </dgm:pt>
    <dgm:pt modelId="{B0A00C51-471F-4D83-833D-0FCD5419BC68}" type="sibTrans" cxnId="{5BEBC4CD-009C-4298-BB37-34D54E9254CC}">
      <dgm:prSet/>
      <dgm:spPr/>
      <dgm:t>
        <a:bodyPr/>
        <a:lstStyle/>
        <a:p>
          <a:endParaRPr lang="es-ES"/>
        </a:p>
      </dgm:t>
    </dgm:pt>
    <dgm:pt modelId="{7A2EF9A3-A43A-4691-AFC7-20965A66244D}" type="pres">
      <dgm:prSet presAssocID="{572DA1D5-0D3D-4771-9A01-9835A5DA63E7}" presName="Name0" presStyleCnt="0">
        <dgm:presLayoutVars>
          <dgm:chMax val="4"/>
          <dgm:resizeHandles val="exact"/>
        </dgm:presLayoutVars>
      </dgm:prSet>
      <dgm:spPr/>
      <dgm:t>
        <a:bodyPr/>
        <a:lstStyle/>
        <a:p>
          <a:endParaRPr lang="es-ES"/>
        </a:p>
      </dgm:t>
    </dgm:pt>
    <dgm:pt modelId="{3B1B174F-D5B6-44A6-9B6D-8FBB29594437}" type="pres">
      <dgm:prSet presAssocID="{572DA1D5-0D3D-4771-9A01-9835A5DA63E7}" presName="ellipse" presStyleLbl="trBgShp" presStyleIdx="0" presStyleCnt="1"/>
      <dgm:spPr/>
      <dgm:t>
        <a:bodyPr/>
        <a:lstStyle/>
        <a:p>
          <a:endParaRPr lang="es-ES"/>
        </a:p>
      </dgm:t>
    </dgm:pt>
    <dgm:pt modelId="{4FC5264B-1B0A-4E31-B7DE-847DF67E4E0D}" type="pres">
      <dgm:prSet presAssocID="{572DA1D5-0D3D-4771-9A01-9835A5DA63E7}" presName="arrow1" presStyleLbl="fgShp" presStyleIdx="0" presStyleCnt="1"/>
      <dgm:spPr/>
      <dgm:t>
        <a:bodyPr/>
        <a:lstStyle/>
        <a:p>
          <a:endParaRPr lang="es-ES"/>
        </a:p>
      </dgm:t>
    </dgm:pt>
    <dgm:pt modelId="{96C47D0B-5636-474F-B38E-F260942726F4}" type="pres">
      <dgm:prSet presAssocID="{572DA1D5-0D3D-4771-9A01-9835A5DA63E7}" presName="rectangle" presStyleLbl="revTx" presStyleIdx="0" presStyleCnt="1">
        <dgm:presLayoutVars>
          <dgm:bulletEnabled val="1"/>
        </dgm:presLayoutVars>
      </dgm:prSet>
      <dgm:spPr/>
      <dgm:t>
        <a:bodyPr/>
        <a:lstStyle/>
        <a:p>
          <a:endParaRPr lang="es-ES"/>
        </a:p>
      </dgm:t>
    </dgm:pt>
    <dgm:pt modelId="{372961C8-7A77-48C9-9393-08517C6BAD5C}" type="pres">
      <dgm:prSet presAssocID="{8EA203FF-4150-417B-B3E3-B1FA07DC4072}" presName="item1" presStyleLbl="node1" presStyleIdx="0" presStyleCnt="3">
        <dgm:presLayoutVars>
          <dgm:bulletEnabled val="1"/>
        </dgm:presLayoutVars>
      </dgm:prSet>
      <dgm:spPr/>
      <dgm:t>
        <a:bodyPr/>
        <a:lstStyle/>
        <a:p>
          <a:endParaRPr lang="es-ES"/>
        </a:p>
      </dgm:t>
    </dgm:pt>
    <dgm:pt modelId="{6D4E3FCB-C47C-4DD5-83CF-47E75A8EF131}" type="pres">
      <dgm:prSet presAssocID="{CC833F41-3AE9-4FE3-A906-C7BA8F6A0C06}" presName="item2" presStyleLbl="node1" presStyleIdx="1" presStyleCnt="3">
        <dgm:presLayoutVars>
          <dgm:bulletEnabled val="1"/>
        </dgm:presLayoutVars>
      </dgm:prSet>
      <dgm:spPr/>
      <dgm:t>
        <a:bodyPr/>
        <a:lstStyle/>
        <a:p>
          <a:endParaRPr lang="es-ES"/>
        </a:p>
      </dgm:t>
    </dgm:pt>
    <dgm:pt modelId="{E93CA3CE-21F2-4568-A7F9-1017E5AEBA6F}" type="pres">
      <dgm:prSet presAssocID="{BAE1DC4A-DD5E-41B2-963B-A17D27F7400A}" presName="item3" presStyleLbl="node1" presStyleIdx="2" presStyleCnt="3" custLinFactNeighborX="28851" custLinFactNeighborY="574">
        <dgm:presLayoutVars>
          <dgm:bulletEnabled val="1"/>
        </dgm:presLayoutVars>
      </dgm:prSet>
      <dgm:spPr/>
      <dgm:t>
        <a:bodyPr/>
        <a:lstStyle/>
        <a:p>
          <a:endParaRPr lang="es-ES"/>
        </a:p>
      </dgm:t>
    </dgm:pt>
    <dgm:pt modelId="{DCC9F4D6-DA05-453B-A162-74C8C080609A}" type="pres">
      <dgm:prSet presAssocID="{572DA1D5-0D3D-4771-9A01-9835A5DA63E7}" presName="funnel" presStyleLbl="trAlignAcc1" presStyleIdx="0" presStyleCnt="1" custLinFactNeighborX="2053" custLinFactNeighborY="4811"/>
      <dgm:spPr/>
      <dgm:t>
        <a:bodyPr/>
        <a:lstStyle/>
        <a:p>
          <a:endParaRPr lang="es-ES"/>
        </a:p>
      </dgm:t>
    </dgm:pt>
  </dgm:ptLst>
  <dgm:cxnLst>
    <dgm:cxn modelId="{1B6D7F68-235D-4EC3-85CF-3D3CF2C49F50}" srcId="{572DA1D5-0D3D-4771-9A01-9835A5DA63E7}" destId="{8EA203FF-4150-417B-B3E3-B1FA07DC4072}" srcOrd="1" destOrd="0" parTransId="{C36C6DC5-43D4-4B98-9B83-0434EE33275F}" sibTransId="{39EE1294-7727-4978-9BA6-E6C91014D3AA}"/>
    <dgm:cxn modelId="{9666154B-498B-4D61-94F7-74E82F0F6844}" srcId="{572DA1D5-0D3D-4771-9A01-9835A5DA63E7}" destId="{AA376009-264B-44CF-BA71-628BF5D32F28}" srcOrd="0" destOrd="0" parTransId="{A81659C1-7285-401E-B03B-28FE85CEC06F}" sibTransId="{087AEF79-FBC3-4CE6-9D73-92E8D32E5010}"/>
    <dgm:cxn modelId="{0BDE3F7E-02D0-4D6A-9D5E-B4A048D87BD5}" srcId="{572DA1D5-0D3D-4771-9A01-9835A5DA63E7}" destId="{CC833F41-3AE9-4FE3-A906-C7BA8F6A0C06}" srcOrd="2" destOrd="0" parTransId="{7E910CF4-0DF6-49FA-95B1-C1AF73311555}" sibTransId="{FF958D8B-777C-4377-854F-23E55CA57E68}"/>
    <dgm:cxn modelId="{F6F6BDD5-692A-4E72-A828-0B2B44B12E03}" type="presOf" srcId="{BAE1DC4A-DD5E-41B2-963B-A17D27F7400A}" destId="{96C47D0B-5636-474F-B38E-F260942726F4}" srcOrd="0" destOrd="0" presId="urn:microsoft.com/office/officeart/2005/8/layout/funnel1"/>
    <dgm:cxn modelId="{2B64BC3E-FAC7-4052-9FD8-4F749AA45572}" type="presOf" srcId="{CC833F41-3AE9-4FE3-A906-C7BA8F6A0C06}" destId="{372961C8-7A77-48C9-9393-08517C6BAD5C}" srcOrd="0" destOrd="0" presId="urn:microsoft.com/office/officeart/2005/8/layout/funnel1"/>
    <dgm:cxn modelId="{5BEBC4CD-009C-4298-BB37-34D54E9254CC}" srcId="{572DA1D5-0D3D-4771-9A01-9835A5DA63E7}" destId="{BAE1DC4A-DD5E-41B2-963B-A17D27F7400A}" srcOrd="3" destOrd="0" parTransId="{6FCB2872-60C5-466C-B61A-06ACDFCFC77B}" sibTransId="{B0A00C51-471F-4D83-833D-0FCD5419BC68}"/>
    <dgm:cxn modelId="{EA9D9654-D364-487D-B717-96A471C6CBF8}" type="presOf" srcId="{AA376009-264B-44CF-BA71-628BF5D32F28}" destId="{E93CA3CE-21F2-4568-A7F9-1017E5AEBA6F}" srcOrd="0" destOrd="0" presId="urn:microsoft.com/office/officeart/2005/8/layout/funnel1"/>
    <dgm:cxn modelId="{9B15AF73-29CF-4AF6-98B1-8EEA312F0789}" type="presOf" srcId="{8EA203FF-4150-417B-B3E3-B1FA07DC4072}" destId="{6D4E3FCB-C47C-4DD5-83CF-47E75A8EF131}" srcOrd="0" destOrd="0" presId="urn:microsoft.com/office/officeart/2005/8/layout/funnel1"/>
    <dgm:cxn modelId="{192B9CF8-6600-4217-B95F-663BA0C86626}" type="presOf" srcId="{572DA1D5-0D3D-4771-9A01-9835A5DA63E7}" destId="{7A2EF9A3-A43A-4691-AFC7-20965A66244D}" srcOrd="0" destOrd="0" presId="urn:microsoft.com/office/officeart/2005/8/layout/funnel1"/>
    <dgm:cxn modelId="{6F5F2577-F0B9-4E0A-A564-272E62BE398A}" type="presParOf" srcId="{7A2EF9A3-A43A-4691-AFC7-20965A66244D}" destId="{3B1B174F-D5B6-44A6-9B6D-8FBB29594437}" srcOrd="0" destOrd="0" presId="urn:microsoft.com/office/officeart/2005/8/layout/funnel1"/>
    <dgm:cxn modelId="{E88DC5E8-71F3-4597-9ECC-809FF7905E6B}" type="presParOf" srcId="{7A2EF9A3-A43A-4691-AFC7-20965A66244D}" destId="{4FC5264B-1B0A-4E31-B7DE-847DF67E4E0D}" srcOrd="1" destOrd="0" presId="urn:microsoft.com/office/officeart/2005/8/layout/funnel1"/>
    <dgm:cxn modelId="{D2A65C71-A33F-4AEA-8E4D-1CFC85D819D5}" type="presParOf" srcId="{7A2EF9A3-A43A-4691-AFC7-20965A66244D}" destId="{96C47D0B-5636-474F-B38E-F260942726F4}" srcOrd="2" destOrd="0" presId="urn:microsoft.com/office/officeart/2005/8/layout/funnel1"/>
    <dgm:cxn modelId="{D0F6078B-29DF-4915-918B-2059678D815F}" type="presParOf" srcId="{7A2EF9A3-A43A-4691-AFC7-20965A66244D}" destId="{372961C8-7A77-48C9-9393-08517C6BAD5C}" srcOrd="3" destOrd="0" presId="urn:microsoft.com/office/officeart/2005/8/layout/funnel1"/>
    <dgm:cxn modelId="{4FD25A23-DC0B-4937-88AD-8F6BF6EE5500}" type="presParOf" srcId="{7A2EF9A3-A43A-4691-AFC7-20965A66244D}" destId="{6D4E3FCB-C47C-4DD5-83CF-47E75A8EF131}" srcOrd="4" destOrd="0" presId="urn:microsoft.com/office/officeart/2005/8/layout/funnel1"/>
    <dgm:cxn modelId="{041715DF-93C0-47C5-BA4C-A4C6052E85DB}" type="presParOf" srcId="{7A2EF9A3-A43A-4691-AFC7-20965A66244D}" destId="{E93CA3CE-21F2-4568-A7F9-1017E5AEBA6F}" srcOrd="5" destOrd="0" presId="urn:microsoft.com/office/officeart/2005/8/layout/funnel1"/>
    <dgm:cxn modelId="{01C87879-0BDC-4400-8D3D-7B7D40E718A6}" type="presParOf" srcId="{7A2EF9A3-A43A-4691-AFC7-20965A66244D}" destId="{DCC9F4D6-DA05-453B-A162-74C8C080609A}" srcOrd="6" destOrd="0" presId="urn:microsoft.com/office/officeart/2005/8/layout/funnel1"/>
  </dgm:cxnLst>
  <dgm:bg/>
  <dgm:whole/>
  <dgm:extLst>
    <a:ext uri="http://schemas.microsoft.com/office/drawing/2008/diagram">
      <dsp:dataModelExt xmlns:dsp="http://schemas.microsoft.com/office/drawing/2008/diagram" relId="rId1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D2CD69D-9053-493B-8C7A-331253D873BE}" type="doc">
      <dgm:prSet loTypeId="urn:microsoft.com/office/officeart/2008/layout/VerticalCurvedList" loCatId="list" qsTypeId="urn:microsoft.com/office/officeart/2005/8/quickstyle/simple1" qsCatId="simple" csTypeId="urn:microsoft.com/office/officeart/2005/8/colors/accent1_3" csCatId="accent1" phldr="1"/>
      <dgm:spPr/>
      <dgm:t>
        <a:bodyPr/>
        <a:lstStyle/>
        <a:p>
          <a:endParaRPr lang="es-ES"/>
        </a:p>
      </dgm:t>
    </dgm:pt>
    <dgm:pt modelId="{8820E5AB-14E3-40C9-97A4-DF5B8ED2350D}">
      <dgm:prSet phldrT="[Texto]" custT="1"/>
      <dgm:spPr/>
      <dgm:t>
        <a:bodyPr/>
        <a:lstStyle/>
        <a:p>
          <a:pPr algn="just"/>
          <a:r>
            <a:rPr lang="es-ES" sz="1500" b="0" dirty="0">
              <a:latin typeface="Nunito Light"/>
              <a:cs typeface="Nunito Light"/>
            </a:rPr>
            <a:t>Programa Integral Sectorial de Agua y saneamiento Humano – Rural (PISAH-R). </a:t>
          </a:r>
        </a:p>
        <a:p>
          <a:pPr algn="just"/>
          <a:r>
            <a:rPr lang="es-ES" sz="1500" b="0" dirty="0">
              <a:latin typeface="Nunito Light"/>
              <a:cs typeface="Nunito Light"/>
            </a:rPr>
            <a:t>Plan Nacional de los Recursos Hídricos (PNHR).</a:t>
          </a:r>
        </a:p>
        <a:p>
          <a:pPr algn="just"/>
          <a:r>
            <a:rPr lang="es-ES" sz="1500" b="0" dirty="0">
              <a:latin typeface="Nunito Light"/>
              <a:cs typeface="Nunito Light"/>
            </a:rPr>
            <a:t>Preparación de propuestas de programas de inversión pública en </a:t>
          </a:r>
          <a:r>
            <a:rPr lang="es-ES" sz="1500" b="0">
              <a:latin typeface="Nunito Light"/>
              <a:cs typeface="Nunito Light"/>
            </a:rPr>
            <a:t>agua y </a:t>
          </a:r>
          <a:r>
            <a:rPr lang="es-ES" sz="1500" b="0" dirty="0">
              <a:latin typeface="Nunito Light"/>
              <a:cs typeface="Nunito Light"/>
            </a:rPr>
            <a:t>saneamiento rural.</a:t>
          </a:r>
        </a:p>
        <a:p>
          <a:pPr algn="just"/>
          <a:r>
            <a:rPr lang="es-ES" sz="1500" b="0" dirty="0">
              <a:latin typeface="Nunito Light"/>
              <a:cs typeface="Nunito Light"/>
            </a:rPr>
            <a:t>Seguimiento y monitoreo del desarrollo de los indicadores vinculados </a:t>
          </a:r>
          <a:r>
            <a:rPr lang="es-ES" sz="1500" b="0">
              <a:latin typeface="Nunito Light"/>
              <a:cs typeface="Nunito Light"/>
            </a:rPr>
            <a:t>a los </a:t>
          </a:r>
          <a:r>
            <a:rPr lang="es-ES" sz="1500" b="0" dirty="0">
              <a:latin typeface="Nunito Light"/>
              <a:cs typeface="Nunito Light"/>
            </a:rPr>
            <a:t>programas de inversión pública en agua y saneamiento rural.4</a:t>
          </a:r>
        </a:p>
        <a:p>
          <a:pPr algn="just"/>
          <a:r>
            <a:rPr lang="es-ES" sz="1500" b="0" dirty="0">
              <a:latin typeface="Nunito Light"/>
              <a:cs typeface="Nunito Light"/>
            </a:rPr>
            <a:t>Elaboración de diagnostico sobre el estado de la infraestructuras de A&amp;S existentes y CAPS de las comunidades rurales. </a:t>
          </a:r>
        </a:p>
      </dgm:t>
    </dgm:pt>
    <dgm:pt modelId="{7751907C-BF52-42A9-AEB7-85126541182B}" type="parTrans" cxnId="{CE4224D3-E198-4503-AD0F-6CE2BB6B80F9}">
      <dgm:prSet/>
      <dgm:spPr/>
      <dgm:t>
        <a:bodyPr/>
        <a:lstStyle/>
        <a:p>
          <a:endParaRPr lang="es-ES" sz="1600">
            <a:latin typeface="Calibri"/>
            <a:cs typeface="Calibri"/>
          </a:endParaRPr>
        </a:p>
      </dgm:t>
    </dgm:pt>
    <dgm:pt modelId="{1ACF8054-B491-4B42-B06C-9C090F6D32E3}" type="sibTrans" cxnId="{CE4224D3-E198-4503-AD0F-6CE2BB6B80F9}">
      <dgm:prSet/>
      <dgm:spPr/>
      <dgm:t>
        <a:bodyPr/>
        <a:lstStyle/>
        <a:p>
          <a:endParaRPr lang="es-ES" sz="1600">
            <a:latin typeface="Calibri"/>
            <a:cs typeface="Calibri"/>
          </a:endParaRPr>
        </a:p>
      </dgm:t>
    </dgm:pt>
    <dgm:pt modelId="{BCCB523E-3AFC-4867-A92B-0CDE411D584B}">
      <dgm:prSet phldrT="[Texto]" custT="1"/>
      <dgm:spPr/>
      <dgm:t>
        <a:bodyPr/>
        <a:lstStyle/>
        <a:p>
          <a:pPr algn="just"/>
          <a:r>
            <a:rPr lang="es-ES" sz="1500" b="0" dirty="0">
              <a:latin typeface="Nunito Light"/>
              <a:cs typeface="Nunito Light"/>
            </a:rPr>
            <a:t>Análisis y diagnostico del estado del sector agua y saneamiento rural </a:t>
          </a:r>
          <a:r>
            <a:rPr lang="es-ES" sz="1500" b="0">
              <a:latin typeface="Nunito Light"/>
              <a:cs typeface="Nunito Light"/>
            </a:rPr>
            <a:t>de Nicaragua </a:t>
          </a:r>
          <a:r>
            <a:rPr lang="es-ES" sz="1500" b="0" dirty="0">
              <a:latin typeface="Nunito Light"/>
              <a:cs typeface="Nunito Light"/>
            </a:rPr>
            <a:t>para la focalización de recursos de inversión y para divulgación </a:t>
          </a:r>
          <a:r>
            <a:rPr lang="es-ES" sz="1500" b="0">
              <a:latin typeface="Nunito Light"/>
              <a:cs typeface="Nunito Light"/>
            </a:rPr>
            <a:t>de los </a:t>
          </a:r>
          <a:r>
            <a:rPr lang="es-ES" sz="1500" b="0" dirty="0">
              <a:latin typeface="Nunito Light"/>
              <a:cs typeface="Nunito Light"/>
            </a:rPr>
            <a:t>avances del sector.</a:t>
          </a:r>
        </a:p>
      </dgm:t>
    </dgm:pt>
    <dgm:pt modelId="{08DA5EC9-9B58-44E5-A7CE-55A69E854917}" type="parTrans" cxnId="{E17A4DC5-C2D8-4798-A359-D819B668277D}">
      <dgm:prSet/>
      <dgm:spPr/>
      <dgm:t>
        <a:bodyPr/>
        <a:lstStyle/>
        <a:p>
          <a:endParaRPr lang="es-ES" sz="1600">
            <a:latin typeface="Calibri"/>
            <a:cs typeface="Calibri"/>
          </a:endParaRPr>
        </a:p>
      </dgm:t>
    </dgm:pt>
    <dgm:pt modelId="{2133C8E7-89EA-4445-B0B8-E2E83610C78D}" type="sibTrans" cxnId="{E17A4DC5-C2D8-4798-A359-D819B668277D}">
      <dgm:prSet/>
      <dgm:spPr/>
      <dgm:t>
        <a:bodyPr/>
        <a:lstStyle/>
        <a:p>
          <a:endParaRPr lang="es-ES" sz="1600">
            <a:latin typeface="Calibri"/>
            <a:cs typeface="Calibri"/>
          </a:endParaRPr>
        </a:p>
      </dgm:t>
    </dgm:pt>
    <dgm:pt modelId="{2D15CC52-803D-40F4-BDE4-29E6811E63BB}">
      <dgm:prSet phldrT="[Texto]" custT="1"/>
      <dgm:spPr/>
      <dgm:t>
        <a:bodyPr/>
        <a:lstStyle/>
        <a:p>
          <a:pPr algn="just"/>
          <a:r>
            <a:rPr lang="es-ES" sz="1500" b="0" dirty="0">
              <a:latin typeface="Nunito Light"/>
              <a:cs typeface="Nunito Light"/>
            </a:rPr>
            <a:t>Elaboración de planes municipales de inversión en agua y saneamiento </a:t>
          </a:r>
          <a:r>
            <a:rPr lang="es-ES" sz="1500" b="0">
              <a:latin typeface="Nunito Light"/>
              <a:cs typeface="Nunito Light"/>
            </a:rPr>
            <a:t>para las </a:t>
          </a:r>
          <a:r>
            <a:rPr lang="es-ES" sz="1500" b="0" dirty="0">
              <a:latin typeface="Nunito Light"/>
              <a:cs typeface="Nunito Light"/>
            </a:rPr>
            <a:t>comunidades rurales.</a:t>
          </a:r>
        </a:p>
        <a:p>
          <a:pPr algn="just"/>
          <a:r>
            <a:rPr lang="es-ES" sz="1500" b="0" dirty="0">
              <a:latin typeface="Nunito Light"/>
              <a:cs typeface="Nunito Light"/>
            </a:rPr>
            <a:t>Diagnostico situacional de los sistemas existentes, Comités de Agua </a:t>
          </a:r>
          <a:r>
            <a:rPr lang="es-ES" sz="1500" b="0">
              <a:latin typeface="Nunito Light"/>
              <a:cs typeface="Nunito Light"/>
            </a:rPr>
            <a:t>Potable y </a:t>
          </a:r>
          <a:r>
            <a:rPr lang="es-ES" sz="1500" b="0" dirty="0">
              <a:latin typeface="Nunito Light"/>
              <a:cs typeface="Nunito Light"/>
            </a:rPr>
            <a:t>Saneamiento (CAPS) y Unidades Municipales de Agua y Saneamiento (UMAS).</a:t>
          </a:r>
        </a:p>
      </dgm:t>
    </dgm:pt>
    <dgm:pt modelId="{21A6EDA8-62F6-48AA-B382-7C18AA2CED13}" type="sibTrans" cxnId="{F524F4D3-8B8A-4334-AA6A-4E497B6BB92D}">
      <dgm:prSet/>
      <dgm:spPr/>
      <dgm:t>
        <a:bodyPr/>
        <a:lstStyle/>
        <a:p>
          <a:endParaRPr lang="es-ES" sz="1600">
            <a:latin typeface="Calibri"/>
            <a:cs typeface="Calibri"/>
          </a:endParaRPr>
        </a:p>
      </dgm:t>
    </dgm:pt>
    <dgm:pt modelId="{E870D4A1-472C-4A6D-94D8-8AFAD9817F60}" type="parTrans" cxnId="{F524F4D3-8B8A-4334-AA6A-4E497B6BB92D}">
      <dgm:prSet/>
      <dgm:spPr/>
      <dgm:t>
        <a:bodyPr/>
        <a:lstStyle/>
        <a:p>
          <a:endParaRPr lang="es-ES" sz="1600">
            <a:latin typeface="Calibri"/>
            <a:cs typeface="Calibri"/>
          </a:endParaRPr>
        </a:p>
      </dgm:t>
    </dgm:pt>
    <dgm:pt modelId="{7AC3ECED-D1E1-4050-80FD-A1F3209E2734}" type="pres">
      <dgm:prSet presAssocID="{ED2CD69D-9053-493B-8C7A-331253D873BE}" presName="Name0" presStyleCnt="0">
        <dgm:presLayoutVars>
          <dgm:chMax val="7"/>
          <dgm:chPref val="7"/>
          <dgm:dir/>
        </dgm:presLayoutVars>
      </dgm:prSet>
      <dgm:spPr/>
      <dgm:t>
        <a:bodyPr/>
        <a:lstStyle/>
        <a:p>
          <a:endParaRPr lang="es-ES"/>
        </a:p>
      </dgm:t>
    </dgm:pt>
    <dgm:pt modelId="{72D9FE03-4BB8-4014-82B0-AAD4B078B2F2}" type="pres">
      <dgm:prSet presAssocID="{ED2CD69D-9053-493B-8C7A-331253D873BE}" presName="Name1" presStyleCnt="0"/>
      <dgm:spPr/>
    </dgm:pt>
    <dgm:pt modelId="{3A77AD4D-203E-41C1-9EF1-78524D513AEF}" type="pres">
      <dgm:prSet presAssocID="{ED2CD69D-9053-493B-8C7A-331253D873BE}" presName="cycle" presStyleCnt="0"/>
      <dgm:spPr/>
    </dgm:pt>
    <dgm:pt modelId="{EF4172A3-7564-4C3F-BE45-4CFAAE8C7748}" type="pres">
      <dgm:prSet presAssocID="{ED2CD69D-9053-493B-8C7A-331253D873BE}" presName="srcNode" presStyleLbl="node1" presStyleIdx="0" presStyleCnt="3"/>
      <dgm:spPr/>
    </dgm:pt>
    <dgm:pt modelId="{89616929-28C4-42D3-AA17-1E14961BB9D1}" type="pres">
      <dgm:prSet presAssocID="{ED2CD69D-9053-493B-8C7A-331253D873BE}" presName="conn" presStyleLbl="parChTrans1D2" presStyleIdx="0" presStyleCnt="1" custLinFactNeighborY="2255"/>
      <dgm:spPr/>
      <dgm:t>
        <a:bodyPr/>
        <a:lstStyle/>
        <a:p>
          <a:endParaRPr lang="es-ES"/>
        </a:p>
      </dgm:t>
    </dgm:pt>
    <dgm:pt modelId="{ED5A1671-531F-4570-9039-187C181BFC1F}" type="pres">
      <dgm:prSet presAssocID="{ED2CD69D-9053-493B-8C7A-331253D873BE}" presName="extraNode" presStyleLbl="node1" presStyleIdx="0" presStyleCnt="3"/>
      <dgm:spPr/>
    </dgm:pt>
    <dgm:pt modelId="{4400F1B9-AE30-46CB-8FF3-4E995F8C8932}" type="pres">
      <dgm:prSet presAssocID="{ED2CD69D-9053-493B-8C7A-331253D873BE}" presName="dstNode" presStyleLbl="node1" presStyleIdx="0" presStyleCnt="3"/>
      <dgm:spPr/>
    </dgm:pt>
    <dgm:pt modelId="{0B6C4CF5-30B4-4E9E-816F-C44CB6AE13DC}" type="pres">
      <dgm:prSet presAssocID="{8820E5AB-14E3-40C9-97A4-DF5B8ED2350D}" presName="text_1" presStyleLbl="node1" presStyleIdx="0" presStyleCnt="3" custScaleY="244306" custLinFactNeighborY="1367">
        <dgm:presLayoutVars>
          <dgm:bulletEnabled val="1"/>
        </dgm:presLayoutVars>
      </dgm:prSet>
      <dgm:spPr/>
      <dgm:t>
        <a:bodyPr/>
        <a:lstStyle/>
        <a:p>
          <a:endParaRPr lang="es-ES"/>
        </a:p>
      </dgm:t>
    </dgm:pt>
    <dgm:pt modelId="{F32C93CE-0861-414B-8012-9EBDC1CE334B}" type="pres">
      <dgm:prSet presAssocID="{8820E5AB-14E3-40C9-97A4-DF5B8ED2350D}" presName="accent_1" presStyleCnt="0"/>
      <dgm:spPr/>
    </dgm:pt>
    <dgm:pt modelId="{2EF454D5-398E-4601-8F98-5966763E2A9E}" type="pres">
      <dgm:prSet presAssocID="{8820E5AB-14E3-40C9-97A4-DF5B8ED2350D}" presName="accentRepeatNode" presStyleLbl="solidFgAcc1" presStyleIdx="0" presStyleCnt="3" custScaleX="109449" custScaleY="104336"/>
      <dgm:spPr/>
    </dgm:pt>
    <dgm:pt modelId="{A05C8334-66CB-40D6-A939-4400A72FC9B3}" type="pres">
      <dgm:prSet presAssocID="{2D15CC52-803D-40F4-BDE4-29E6811E63BB}" presName="text_2" presStyleLbl="node1" presStyleIdx="1" presStyleCnt="3" custScaleY="114905" custLinFactNeighborY="50401">
        <dgm:presLayoutVars>
          <dgm:bulletEnabled val="1"/>
        </dgm:presLayoutVars>
      </dgm:prSet>
      <dgm:spPr/>
      <dgm:t>
        <a:bodyPr/>
        <a:lstStyle/>
        <a:p>
          <a:endParaRPr lang="es-ES"/>
        </a:p>
      </dgm:t>
    </dgm:pt>
    <dgm:pt modelId="{21BC003C-8928-4D62-8A4F-09D5C8868B5D}" type="pres">
      <dgm:prSet presAssocID="{2D15CC52-803D-40F4-BDE4-29E6811E63BB}" presName="accent_2" presStyleCnt="0"/>
      <dgm:spPr/>
    </dgm:pt>
    <dgm:pt modelId="{79754A04-FE66-48D5-B59F-9E3F92B79200}" type="pres">
      <dgm:prSet presAssocID="{2D15CC52-803D-40F4-BDE4-29E6811E63BB}" presName="accentRepeatNode" presStyleLbl="solidFgAcc1" presStyleIdx="1" presStyleCnt="3" custScaleX="91800" custScaleY="91800" custLinFactNeighborY="40064"/>
      <dgm:spPr/>
    </dgm:pt>
    <dgm:pt modelId="{058B6D49-AEDA-4CBC-842C-D8FAAC15C553}" type="pres">
      <dgm:prSet presAssocID="{BCCB523E-3AFC-4867-A92B-0CDE411D584B}" presName="text_3" presStyleLbl="node1" presStyleIdx="2" presStyleCnt="3" custLinFactNeighborY="36608">
        <dgm:presLayoutVars>
          <dgm:bulletEnabled val="1"/>
        </dgm:presLayoutVars>
      </dgm:prSet>
      <dgm:spPr/>
      <dgm:t>
        <a:bodyPr/>
        <a:lstStyle/>
        <a:p>
          <a:endParaRPr lang="es-ES"/>
        </a:p>
      </dgm:t>
    </dgm:pt>
    <dgm:pt modelId="{57468B44-FFCA-4EF5-8BD2-8A248FF99334}" type="pres">
      <dgm:prSet presAssocID="{BCCB523E-3AFC-4867-A92B-0CDE411D584B}" presName="accent_3" presStyleCnt="0"/>
      <dgm:spPr/>
    </dgm:pt>
    <dgm:pt modelId="{0C2CE5A7-FB23-49C7-9D12-A88CC4591EA9}" type="pres">
      <dgm:prSet presAssocID="{BCCB523E-3AFC-4867-A92B-0CDE411D584B}" presName="accentRepeatNode" presStyleLbl="solidFgAcc1" presStyleIdx="2" presStyleCnt="3" custScaleX="90997" custScaleY="90997" custLinFactNeighborY="22520"/>
      <dgm:spPr/>
    </dgm:pt>
  </dgm:ptLst>
  <dgm:cxnLst>
    <dgm:cxn modelId="{C0DBD913-3A16-40FC-887E-D0F916533AF5}" type="presOf" srcId="{BCCB523E-3AFC-4867-A92B-0CDE411D584B}" destId="{058B6D49-AEDA-4CBC-842C-D8FAAC15C553}" srcOrd="0" destOrd="0" presId="urn:microsoft.com/office/officeart/2008/layout/VerticalCurvedList"/>
    <dgm:cxn modelId="{CE4224D3-E198-4503-AD0F-6CE2BB6B80F9}" srcId="{ED2CD69D-9053-493B-8C7A-331253D873BE}" destId="{8820E5AB-14E3-40C9-97A4-DF5B8ED2350D}" srcOrd="0" destOrd="0" parTransId="{7751907C-BF52-42A9-AEB7-85126541182B}" sibTransId="{1ACF8054-B491-4B42-B06C-9C090F6D32E3}"/>
    <dgm:cxn modelId="{F524F4D3-8B8A-4334-AA6A-4E497B6BB92D}" srcId="{ED2CD69D-9053-493B-8C7A-331253D873BE}" destId="{2D15CC52-803D-40F4-BDE4-29E6811E63BB}" srcOrd="1" destOrd="0" parTransId="{E870D4A1-472C-4A6D-94D8-8AFAD9817F60}" sibTransId="{21A6EDA8-62F6-48AA-B382-7C18AA2CED13}"/>
    <dgm:cxn modelId="{F7E1A685-CB9C-4137-92E2-657D5E480D00}" type="presOf" srcId="{ED2CD69D-9053-493B-8C7A-331253D873BE}" destId="{7AC3ECED-D1E1-4050-80FD-A1F3209E2734}" srcOrd="0" destOrd="0" presId="urn:microsoft.com/office/officeart/2008/layout/VerticalCurvedList"/>
    <dgm:cxn modelId="{A8743490-7B99-484F-B923-375BC33FEB7E}" type="presOf" srcId="{8820E5AB-14E3-40C9-97A4-DF5B8ED2350D}" destId="{0B6C4CF5-30B4-4E9E-816F-C44CB6AE13DC}" srcOrd="0" destOrd="0" presId="urn:microsoft.com/office/officeart/2008/layout/VerticalCurvedList"/>
    <dgm:cxn modelId="{E17A4DC5-C2D8-4798-A359-D819B668277D}" srcId="{ED2CD69D-9053-493B-8C7A-331253D873BE}" destId="{BCCB523E-3AFC-4867-A92B-0CDE411D584B}" srcOrd="2" destOrd="0" parTransId="{08DA5EC9-9B58-44E5-A7CE-55A69E854917}" sibTransId="{2133C8E7-89EA-4445-B0B8-E2E83610C78D}"/>
    <dgm:cxn modelId="{272F00EE-1528-4706-BC90-72305C94F598}" type="presOf" srcId="{1ACF8054-B491-4B42-B06C-9C090F6D32E3}" destId="{89616929-28C4-42D3-AA17-1E14961BB9D1}" srcOrd="0" destOrd="0" presId="urn:microsoft.com/office/officeart/2008/layout/VerticalCurvedList"/>
    <dgm:cxn modelId="{FD6D8D0C-9E01-4803-B820-A5280DD56289}" type="presOf" srcId="{2D15CC52-803D-40F4-BDE4-29E6811E63BB}" destId="{A05C8334-66CB-40D6-A939-4400A72FC9B3}" srcOrd="0" destOrd="0" presId="urn:microsoft.com/office/officeart/2008/layout/VerticalCurvedList"/>
    <dgm:cxn modelId="{16ABF3BC-A324-4226-9E7E-1C874B32D711}" type="presParOf" srcId="{7AC3ECED-D1E1-4050-80FD-A1F3209E2734}" destId="{72D9FE03-4BB8-4014-82B0-AAD4B078B2F2}" srcOrd="0" destOrd="0" presId="urn:microsoft.com/office/officeart/2008/layout/VerticalCurvedList"/>
    <dgm:cxn modelId="{3ED50A6D-147D-4FE8-80FA-4E572B8B054A}" type="presParOf" srcId="{72D9FE03-4BB8-4014-82B0-AAD4B078B2F2}" destId="{3A77AD4D-203E-41C1-9EF1-78524D513AEF}" srcOrd="0" destOrd="0" presId="urn:microsoft.com/office/officeart/2008/layout/VerticalCurvedList"/>
    <dgm:cxn modelId="{3D73EF49-33C5-464C-B8E0-B7698BFF1741}" type="presParOf" srcId="{3A77AD4D-203E-41C1-9EF1-78524D513AEF}" destId="{EF4172A3-7564-4C3F-BE45-4CFAAE8C7748}" srcOrd="0" destOrd="0" presId="urn:microsoft.com/office/officeart/2008/layout/VerticalCurvedList"/>
    <dgm:cxn modelId="{D95256B0-4268-4F87-93D2-C9795DB6D002}" type="presParOf" srcId="{3A77AD4D-203E-41C1-9EF1-78524D513AEF}" destId="{89616929-28C4-42D3-AA17-1E14961BB9D1}" srcOrd="1" destOrd="0" presId="urn:microsoft.com/office/officeart/2008/layout/VerticalCurvedList"/>
    <dgm:cxn modelId="{086433A7-BCDE-4F6D-B025-C8732F636497}" type="presParOf" srcId="{3A77AD4D-203E-41C1-9EF1-78524D513AEF}" destId="{ED5A1671-531F-4570-9039-187C181BFC1F}" srcOrd="2" destOrd="0" presId="urn:microsoft.com/office/officeart/2008/layout/VerticalCurvedList"/>
    <dgm:cxn modelId="{264D3A5E-E26C-44EF-A3A7-1420A29FC0AE}" type="presParOf" srcId="{3A77AD4D-203E-41C1-9EF1-78524D513AEF}" destId="{4400F1B9-AE30-46CB-8FF3-4E995F8C8932}" srcOrd="3" destOrd="0" presId="urn:microsoft.com/office/officeart/2008/layout/VerticalCurvedList"/>
    <dgm:cxn modelId="{ED0D67D4-39F1-4AE0-A0C9-B2DC6AC23748}" type="presParOf" srcId="{72D9FE03-4BB8-4014-82B0-AAD4B078B2F2}" destId="{0B6C4CF5-30B4-4E9E-816F-C44CB6AE13DC}" srcOrd="1" destOrd="0" presId="urn:microsoft.com/office/officeart/2008/layout/VerticalCurvedList"/>
    <dgm:cxn modelId="{58299676-8928-4E24-A2E6-099987CFFC01}" type="presParOf" srcId="{72D9FE03-4BB8-4014-82B0-AAD4B078B2F2}" destId="{F32C93CE-0861-414B-8012-9EBDC1CE334B}" srcOrd="2" destOrd="0" presId="urn:microsoft.com/office/officeart/2008/layout/VerticalCurvedList"/>
    <dgm:cxn modelId="{75A034D1-809B-41FB-BD72-665B5EB08363}" type="presParOf" srcId="{F32C93CE-0861-414B-8012-9EBDC1CE334B}" destId="{2EF454D5-398E-4601-8F98-5966763E2A9E}" srcOrd="0" destOrd="0" presId="urn:microsoft.com/office/officeart/2008/layout/VerticalCurvedList"/>
    <dgm:cxn modelId="{35D93174-DBC1-4094-BBBD-DB873175686F}" type="presParOf" srcId="{72D9FE03-4BB8-4014-82B0-AAD4B078B2F2}" destId="{A05C8334-66CB-40D6-A939-4400A72FC9B3}" srcOrd="3" destOrd="0" presId="urn:microsoft.com/office/officeart/2008/layout/VerticalCurvedList"/>
    <dgm:cxn modelId="{02A348EA-B9D1-4CA3-9634-F3465DEFB280}" type="presParOf" srcId="{72D9FE03-4BB8-4014-82B0-AAD4B078B2F2}" destId="{21BC003C-8928-4D62-8A4F-09D5C8868B5D}" srcOrd="4" destOrd="0" presId="urn:microsoft.com/office/officeart/2008/layout/VerticalCurvedList"/>
    <dgm:cxn modelId="{E5A065E8-5A69-4D63-96C4-F422612EDF4B}" type="presParOf" srcId="{21BC003C-8928-4D62-8A4F-09D5C8868B5D}" destId="{79754A04-FE66-48D5-B59F-9E3F92B79200}" srcOrd="0" destOrd="0" presId="urn:microsoft.com/office/officeart/2008/layout/VerticalCurvedList"/>
    <dgm:cxn modelId="{1F784154-82EA-4B43-8465-15CDB8D81DBC}" type="presParOf" srcId="{72D9FE03-4BB8-4014-82B0-AAD4B078B2F2}" destId="{058B6D49-AEDA-4CBC-842C-D8FAAC15C553}" srcOrd="5" destOrd="0" presId="urn:microsoft.com/office/officeart/2008/layout/VerticalCurvedList"/>
    <dgm:cxn modelId="{991A748F-A0FA-4E6D-89CF-D126F8F522BC}" type="presParOf" srcId="{72D9FE03-4BB8-4014-82B0-AAD4B078B2F2}" destId="{57468B44-FFCA-4EF5-8BD2-8A248FF99334}" srcOrd="6" destOrd="0" presId="urn:microsoft.com/office/officeart/2008/layout/VerticalCurvedList"/>
    <dgm:cxn modelId="{29141E0D-B5A6-4D21-99C2-62D0815C770B}" type="presParOf" srcId="{57468B44-FFCA-4EF5-8BD2-8A248FF99334}" destId="{0C2CE5A7-FB23-49C7-9D12-A88CC4591EA9}"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9E4C50E-E103-4A49-9FCF-CC5FBE9B42F1}" type="doc">
      <dgm:prSet loTypeId="urn:microsoft.com/office/officeart/2008/layout/IncreasingCircleProcess" loCatId="list" qsTypeId="urn:microsoft.com/office/officeart/2005/8/quickstyle/simple1" qsCatId="simple" csTypeId="urn:microsoft.com/office/officeart/2005/8/colors/accent1_2" csCatId="accent1" phldr="1"/>
      <dgm:spPr/>
      <dgm:t>
        <a:bodyPr/>
        <a:lstStyle/>
        <a:p>
          <a:endParaRPr lang="es-ES"/>
        </a:p>
      </dgm:t>
    </dgm:pt>
    <dgm:pt modelId="{E816C8DF-DD23-42B6-B17D-3946F43FDC0A}">
      <dgm:prSet phldrT="[Texto]" custT="1"/>
      <dgm:spPr/>
      <dgm:t>
        <a:bodyPr/>
        <a:lstStyle/>
        <a:p>
          <a:pPr algn="l"/>
          <a:r>
            <a:rPr lang="es-ES" sz="2400" dirty="0">
              <a:solidFill>
                <a:schemeClr val="bg1"/>
              </a:solidFill>
              <a:latin typeface="Nunito Regular"/>
              <a:cs typeface="Nunito Regular"/>
            </a:rPr>
            <a:t>Nivel Nacional</a:t>
          </a:r>
        </a:p>
      </dgm:t>
    </dgm:pt>
    <dgm:pt modelId="{AF1A6E76-78BA-4B52-9D64-3BEF75B367C8}" type="parTrans" cxnId="{DD6FB027-88A9-46A8-81B3-9FED64E437CB}">
      <dgm:prSet/>
      <dgm:spPr/>
      <dgm:t>
        <a:bodyPr/>
        <a:lstStyle/>
        <a:p>
          <a:pPr algn="l"/>
          <a:endParaRPr lang="es-ES" sz="1600">
            <a:solidFill>
              <a:schemeClr val="bg1"/>
            </a:solidFill>
            <a:latin typeface="Arial"/>
            <a:cs typeface="Arial"/>
          </a:endParaRPr>
        </a:p>
      </dgm:t>
    </dgm:pt>
    <dgm:pt modelId="{00789BA5-BA50-4A97-B856-DB2857C0D120}" type="sibTrans" cxnId="{DD6FB027-88A9-46A8-81B3-9FED64E437CB}">
      <dgm:prSet/>
      <dgm:spPr/>
      <dgm:t>
        <a:bodyPr/>
        <a:lstStyle/>
        <a:p>
          <a:pPr algn="l"/>
          <a:endParaRPr lang="es-ES" sz="1600">
            <a:solidFill>
              <a:schemeClr val="bg1"/>
            </a:solidFill>
            <a:latin typeface="Arial"/>
            <a:cs typeface="Arial"/>
          </a:endParaRPr>
        </a:p>
      </dgm:t>
    </dgm:pt>
    <dgm:pt modelId="{25BB8A2E-ACEB-4223-A03D-AB91EA85CB52}">
      <dgm:prSet phldrT="[Texto]" custT="1"/>
      <dgm:spPr/>
      <dgm:t>
        <a:bodyPr/>
        <a:lstStyle/>
        <a:p>
          <a:pPr algn="l"/>
          <a:r>
            <a:rPr lang="es-ES" sz="1500" dirty="0">
              <a:solidFill>
                <a:schemeClr val="bg1"/>
              </a:solidFill>
              <a:latin typeface="Calibri"/>
              <a:cs typeface="Calibri"/>
            </a:rPr>
            <a:t>Información base (rural)  para la elaboración del </a:t>
          </a:r>
          <a:r>
            <a:rPr lang="es-ES" sz="1500" b="1" dirty="0">
              <a:solidFill>
                <a:schemeClr val="bg1"/>
              </a:solidFill>
              <a:latin typeface="Calibri"/>
              <a:cs typeface="Calibri"/>
            </a:rPr>
            <a:t>Programa Integral Sectorial de Agua y saneamiento </a:t>
          </a:r>
          <a:r>
            <a:rPr lang="es-ES" sz="1500" b="1" dirty="0" smtClean="0">
              <a:solidFill>
                <a:schemeClr val="bg1"/>
              </a:solidFill>
              <a:latin typeface="Calibri"/>
              <a:cs typeface="Calibri"/>
            </a:rPr>
            <a:t>Humano-Rural </a:t>
          </a:r>
          <a:r>
            <a:rPr lang="es-ES" sz="1500" dirty="0">
              <a:solidFill>
                <a:schemeClr val="bg1"/>
              </a:solidFill>
              <a:latin typeface="Calibri"/>
              <a:cs typeface="Calibri"/>
            </a:rPr>
            <a:t>(</a:t>
          </a:r>
          <a:r>
            <a:rPr lang="es-ES" sz="1500" dirty="0" smtClean="0">
              <a:solidFill>
                <a:schemeClr val="bg1"/>
              </a:solidFill>
              <a:latin typeface="Calibri"/>
              <a:cs typeface="Calibri"/>
            </a:rPr>
            <a:t>PISASH-R).</a:t>
          </a:r>
          <a:endParaRPr lang="es-ES" sz="1500" dirty="0">
            <a:solidFill>
              <a:schemeClr val="bg1"/>
            </a:solidFill>
            <a:latin typeface="Calibri"/>
            <a:cs typeface="Calibri"/>
          </a:endParaRPr>
        </a:p>
      </dgm:t>
    </dgm:pt>
    <dgm:pt modelId="{4D64A07A-BEB2-4297-AD76-87F306FEE0DD}" type="parTrans" cxnId="{EAD24747-D1E6-4A0A-A8B6-85C7B51DC6A2}">
      <dgm:prSet/>
      <dgm:spPr/>
      <dgm:t>
        <a:bodyPr/>
        <a:lstStyle/>
        <a:p>
          <a:pPr algn="l"/>
          <a:endParaRPr lang="es-ES" sz="1600">
            <a:solidFill>
              <a:schemeClr val="bg1"/>
            </a:solidFill>
            <a:latin typeface="Arial"/>
            <a:cs typeface="Arial"/>
          </a:endParaRPr>
        </a:p>
      </dgm:t>
    </dgm:pt>
    <dgm:pt modelId="{BBE8C4B8-0095-494C-819A-9EF02368D21F}" type="sibTrans" cxnId="{EAD24747-D1E6-4A0A-A8B6-85C7B51DC6A2}">
      <dgm:prSet/>
      <dgm:spPr/>
      <dgm:t>
        <a:bodyPr/>
        <a:lstStyle/>
        <a:p>
          <a:pPr algn="l"/>
          <a:endParaRPr lang="es-ES" sz="1600">
            <a:solidFill>
              <a:schemeClr val="bg1"/>
            </a:solidFill>
            <a:latin typeface="Arial"/>
            <a:cs typeface="Arial"/>
          </a:endParaRPr>
        </a:p>
      </dgm:t>
    </dgm:pt>
    <dgm:pt modelId="{2D2690FA-8E6F-4E14-B3AF-0D9DAE13CEBF}">
      <dgm:prSet phldrT="[Texto]" custT="1"/>
      <dgm:spPr/>
      <dgm:t>
        <a:bodyPr/>
        <a:lstStyle/>
        <a:p>
          <a:pPr algn="l"/>
          <a:r>
            <a:rPr lang="es-ES" sz="1500" dirty="0">
              <a:solidFill>
                <a:schemeClr val="bg1"/>
              </a:solidFill>
              <a:latin typeface="Calibri"/>
              <a:cs typeface="Calibri"/>
            </a:rPr>
            <a:t>Información base (rural)  para la elaboración del </a:t>
          </a:r>
          <a:r>
            <a:rPr lang="es-ES" sz="1500" b="1" dirty="0">
              <a:solidFill>
                <a:schemeClr val="bg1"/>
              </a:solidFill>
              <a:latin typeface="Calibri"/>
              <a:cs typeface="Calibri"/>
            </a:rPr>
            <a:t>Plan Nacional de los Recursos Hídricos </a:t>
          </a:r>
          <a:r>
            <a:rPr lang="es-ES" sz="1500" dirty="0">
              <a:solidFill>
                <a:schemeClr val="bg1"/>
              </a:solidFill>
              <a:latin typeface="Calibri"/>
              <a:cs typeface="Calibri"/>
            </a:rPr>
            <a:t>(PNHR).</a:t>
          </a:r>
        </a:p>
      </dgm:t>
    </dgm:pt>
    <dgm:pt modelId="{464BCF04-2781-4DA2-9A7C-C1E8B60AA8C7}" type="parTrans" cxnId="{E2AF2320-5BD0-4A47-B115-8BEF9E6F18C1}">
      <dgm:prSet/>
      <dgm:spPr/>
      <dgm:t>
        <a:bodyPr/>
        <a:lstStyle/>
        <a:p>
          <a:pPr algn="l"/>
          <a:endParaRPr lang="es-ES" sz="1600">
            <a:solidFill>
              <a:schemeClr val="bg1"/>
            </a:solidFill>
            <a:latin typeface="Arial"/>
            <a:cs typeface="Arial"/>
          </a:endParaRPr>
        </a:p>
      </dgm:t>
    </dgm:pt>
    <dgm:pt modelId="{650B50D4-3DB1-4CB7-A48B-D4A098006F29}" type="sibTrans" cxnId="{E2AF2320-5BD0-4A47-B115-8BEF9E6F18C1}">
      <dgm:prSet/>
      <dgm:spPr/>
      <dgm:t>
        <a:bodyPr/>
        <a:lstStyle/>
        <a:p>
          <a:pPr algn="l"/>
          <a:endParaRPr lang="es-ES" sz="1600">
            <a:solidFill>
              <a:schemeClr val="bg1"/>
            </a:solidFill>
            <a:latin typeface="Arial"/>
            <a:cs typeface="Arial"/>
          </a:endParaRPr>
        </a:p>
      </dgm:t>
    </dgm:pt>
    <dgm:pt modelId="{DD76324D-62BC-4EBE-95AE-C894CB8E7FC3}">
      <dgm:prSet phldrT="[Texto]" custT="1"/>
      <dgm:spPr/>
      <dgm:t>
        <a:bodyPr/>
        <a:lstStyle/>
        <a:p>
          <a:pPr algn="l"/>
          <a:r>
            <a:rPr lang="es-ES" sz="2400" dirty="0">
              <a:solidFill>
                <a:schemeClr val="bg1"/>
              </a:solidFill>
              <a:latin typeface="Nunito Regular"/>
              <a:cs typeface="Nunito Regular"/>
            </a:rPr>
            <a:t>Nivel Municipal</a:t>
          </a:r>
        </a:p>
      </dgm:t>
    </dgm:pt>
    <dgm:pt modelId="{FE575868-5DCF-46FE-A86A-829C34C2B01D}" type="parTrans" cxnId="{9EE777CF-6535-4CD4-A9BB-B089CFDEE081}">
      <dgm:prSet/>
      <dgm:spPr/>
      <dgm:t>
        <a:bodyPr/>
        <a:lstStyle/>
        <a:p>
          <a:pPr algn="l"/>
          <a:endParaRPr lang="es-ES" sz="1600">
            <a:solidFill>
              <a:schemeClr val="bg1"/>
            </a:solidFill>
            <a:latin typeface="Arial"/>
            <a:cs typeface="Arial"/>
          </a:endParaRPr>
        </a:p>
      </dgm:t>
    </dgm:pt>
    <dgm:pt modelId="{481A6A10-D4DC-4CED-B1F5-0F0E387512D7}" type="sibTrans" cxnId="{9EE777CF-6535-4CD4-A9BB-B089CFDEE081}">
      <dgm:prSet/>
      <dgm:spPr/>
      <dgm:t>
        <a:bodyPr/>
        <a:lstStyle/>
        <a:p>
          <a:pPr algn="l"/>
          <a:endParaRPr lang="es-ES" sz="1600">
            <a:solidFill>
              <a:schemeClr val="bg1"/>
            </a:solidFill>
            <a:latin typeface="Arial"/>
            <a:cs typeface="Arial"/>
          </a:endParaRPr>
        </a:p>
      </dgm:t>
    </dgm:pt>
    <dgm:pt modelId="{29215B88-770F-49CB-9E23-C4FD8919945B}">
      <dgm:prSet phldrT="[Texto]" custT="1"/>
      <dgm:spPr/>
      <dgm:t>
        <a:bodyPr/>
        <a:lstStyle/>
        <a:p>
          <a:pPr algn="l"/>
          <a:r>
            <a:rPr lang="es-ES" sz="1500" dirty="0">
              <a:solidFill>
                <a:schemeClr val="bg1"/>
              </a:solidFill>
              <a:latin typeface="Calibri"/>
              <a:cs typeface="Calibri"/>
            </a:rPr>
            <a:t>Elaboración y/o actualización de </a:t>
          </a:r>
          <a:r>
            <a:rPr lang="es-ES" sz="1500" b="1" dirty="0">
              <a:solidFill>
                <a:schemeClr val="bg1"/>
              </a:solidFill>
              <a:latin typeface="Calibri"/>
              <a:cs typeface="Calibri"/>
            </a:rPr>
            <a:t>151 Planes Municipales </a:t>
          </a:r>
          <a:r>
            <a:rPr lang="es-ES" sz="1500" dirty="0">
              <a:solidFill>
                <a:schemeClr val="bg1"/>
              </a:solidFill>
              <a:latin typeface="Calibri"/>
              <a:cs typeface="Calibri"/>
            </a:rPr>
            <a:t>de A&amp;SR.</a:t>
          </a:r>
        </a:p>
      </dgm:t>
    </dgm:pt>
    <dgm:pt modelId="{40BECCDE-6181-4498-B6E3-7330D22ADD1F}" type="parTrans" cxnId="{2E37A226-0D6C-4935-AD2D-1CA092B035B5}">
      <dgm:prSet/>
      <dgm:spPr/>
      <dgm:t>
        <a:bodyPr/>
        <a:lstStyle/>
        <a:p>
          <a:pPr algn="l"/>
          <a:endParaRPr lang="es-ES" sz="1600">
            <a:solidFill>
              <a:schemeClr val="bg1"/>
            </a:solidFill>
            <a:latin typeface="Arial"/>
            <a:cs typeface="Arial"/>
          </a:endParaRPr>
        </a:p>
      </dgm:t>
    </dgm:pt>
    <dgm:pt modelId="{BEC3589A-2D9C-4457-BED7-469BD5A17C33}" type="sibTrans" cxnId="{2E37A226-0D6C-4935-AD2D-1CA092B035B5}">
      <dgm:prSet/>
      <dgm:spPr/>
      <dgm:t>
        <a:bodyPr/>
        <a:lstStyle/>
        <a:p>
          <a:pPr algn="l"/>
          <a:endParaRPr lang="es-ES" sz="1600">
            <a:solidFill>
              <a:schemeClr val="bg1"/>
            </a:solidFill>
            <a:latin typeface="Arial"/>
            <a:cs typeface="Arial"/>
          </a:endParaRPr>
        </a:p>
      </dgm:t>
    </dgm:pt>
    <dgm:pt modelId="{7F7D38FD-E4C2-4BC8-ACAD-2948C9189008}">
      <dgm:prSet phldrT="[Texto]" custT="1"/>
      <dgm:spPr/>
      <dgm:t>
        <a:bodyPr/>
        <a:lstStyle/>
        <a:p>
          <a:pPr algn="l"/>
          <a:r>
            <a:rPr lang="es-ES" sz="1500" b="1" dirty="0">
              <a:solidFill>
                <a:schemeClr val="bg1"/>
              </a:solidFill>
              <a:latin typeface="Calibri"/>
              <a:cs typeface="Calibri"/>
            </a:rPr>
            <a:t>Diagnóstico situacional de las UMAS y CAPS de 151 municipios</a:t>
          </a:r>
          <a:r>
            <a:rPr lang="es-ES" sz="1500" dirty="0">
              <a:solidFill>
                <a:schemeClr val="bg1"/>
              </a:solidFill>
              <a:latin typeface="Calibri"/>
              <a:cs typeface="Calibri"/>
            </a:rPr>
            <a:t>, para su promoción a una categoría superior  (A-B), como parte de la metodología del programa AVAR.  </a:t>
          </a:r>
        </a:p>
      </dgm:t>
    </dgm:pt>
    <dgm:pt modelId="{B3BDCBA8-0EC0-43C9-AF3B-354D0C5EFD25}" type="parTrans" cxnId="{B9E8F8D6-4ABB-4126-A3B0-DB10F8A1158E}">
      <dgm:prSet/>
      <dgm:spPr/>
      <dgm:t>
        <a:bodyPr/>
        <a:lstStyle/>
        <a:p>
          <a:pPr algn="l"/>
          <a:endParaRPr lang="es-ES" sz="1600">
            <a:solidFill>
              <a:schemeClr val="bg1"/>
            </a:solidFill>
            <a:latin typeface="Arial"/>
            <a:cs typeface="Arial"/>
          </a:endParaRPr>
        </a:p>
      </dgm:t>
    </dgm:pt>
    <dgm:pt modelId="{15BFE665-E8B4-4F39-B392-800B33283869}" type="sibTrans" cxnId="{B9E8F8D6-4ABB-4126-A3B0-DB10F8A1158E}">
      <dgm:prSet/>
      <dgm:spPr/>
      <dgm:t>
        <a:bodyPr/>
        <a:lstStyle/>
        <a:p>
          <a:pPr algn="l"/>
          <a:endParaRPr lang="es-ES" sz="1600">
            <a:solidFill>
              <a:schemeClr val="bg1"/>
            </a:solidFill>
            <a:latin typeface="Arial"/>
            <a:cs typeface="Arial"/>
          </a:endParaRPr>
        </a:p>
      </dgm:t>
    </dgm:pt>
    <dgm:pt modelId="{A85BDB78-6A9A-4198-8B4B-60AC04752829}">
      <dgm:prSet phldrT="[Texto]" custT="1"/>
      <dgm:spPr/>
      <dgm:t>
        <a:bodyPr/>
        <a:lstStyle/>
        <a:p>
          <a:pPr algn="l"/>
          <a:r>
            <a:rPr lang="es-ES" sz="2400" dirty="0">
              <a:solidFill>
                <a:schemeClr val="bg1"/>
              </a:solidFill>
              <a:latin typeface="Nunito Regular"/>
              <a:cs typeface="Nunito Regular"/>
            </a:rPr>
            <a:t>Nivel Regional </a:t>
          </a:r>
        </a:p>
      </dgm:t>
    </dgm:pt>
    <dgm:pt modelId="{9AB3B421-E802-40A6-9788-7B0C29F9349C}" type="parTrans" cxnId="{5947982F-1C64-4064-90F0-3FD7B600DB3E}">
      <dgm:prSet/>
      <dgm:spPr/>
      <dgm:t>
        <a:bodyPr/>
        <a:lstStyle/>
        <a:p>
          <a:pPr algn="l"/>
          <a:endParaRPr lang="es-ES" sz="1600">
            <a:solidFill>
              <a:schemeClr val="bg1"/>
            </a:solidFill>
            <a:latin typeface="Arial"/>
            <a:cs typeface="Arial"/>
          </a:endParaRPr>
        </a:p>
      </dgm:t>
    </dgm:pt>
    <dgm:pt modelId="{66D5F7A5-689D-44C9-9800-43F68AC31C55}" type="sibTrans" cxnId="{5947982F-1C64-4064-90F0-3FD7B600DB3E}">
      <dgm:prSet/>
      <dgm:spPr/>
      <dgm:t>
        <a:bodyPr/>
        <a:lstStyle/>
        <a:p>
          <a:pPr algn="l"/>
          <a:endParaRPr lang="es-ES" sz="1600">
            <a:solidFill>
              <a:schemeClr val="bg1"/>
            </a:solidFill>
            <a:latin typeface="Arial"/>
            <a:cs typeface="Arial"/>
          </a:endParaRPr>
        </a:p>
      </dgm:t>
    </dgm:pt>
    <dgm:pt modelId="{D2AC2942-A79F-4388-87A3-108C2F0C9F05}">
      <dgm:prSet phldrT="[Texto]" custT="1"/>
      <dgm:spPr/>
      <dgm:t>
        <a:bodyPr/>
        <a:lstStyle/>
        <a:p>
          <a:pPr algn="l"/>
          <a:r>
            <a:rPr lang="es-ES" sz="1500" dirty="0">
              <a:solidFill>
                <a:schemeClr val="bg1"/>
              </a:solidFill>
              <a:latin typeface="Calibri"/>
              <a:cs typeface="Calibri"/>
            </a:rPr>
            <a:t>Información base (rural) para la elaboración del </a:t>
          </a:r>
          <a:r>
            <a:rPr lang="es-ES" sz="1500" b="1" dirty="0">
              <a:solidFill>
                <a:schemeClr val="bg1"/>
              </a:solidFill>
              <a:latin typeface="Calibri"/>
              <a:cs typeface="Calibri"/>
            </a:rPr>
            <a:t>Diagnóstico de los recursos hídricos de la cuenca 64</a:t>
          </a:r>
          <a:r>
            <a:rPr lang="es-ES" sz="1500" dirty="0">
              <a:solidFill>
                <a:schemeClr val="bg1"/>
              </a:solidFill>
              <a:latin typeface="Calibri"/>
              <a:cs typeface="Calibri"/>
            </a:rPr>
            <a:t>.</a:t>
          </a:r>
        </a:p>
      </dgm:t>
    </dgm:pt>
    <dgm:pt modelId="{3A9A5A52-C061-44A7-A973-04A19B4E5C23}" type="parTrans" cxnId="{64E94718-7FD7-439D-A35C-74D451AAEA43}">
      <dgm:prSet/>
      <dgm:spPr/>
      <dgm:t>
        <a:bodyPr/>
        <a:lstStyle/>
        <a:p>
          <a:pPr algn="l"/>
          <a:endParaRPr lang="es-ES" sz="1600">
            <a:solidFill>
              <a:schemeClr val="bg1"/>
            </a:solidFill>
            <a:latin typeface="Arial"/>
            <a:cs typeface="Arial"/>
          </a:endParaRPr>
        </a:p>
      </dgm:t>
    </dgm:pt>
    <dgm:pt modelId="{2BE5296B-BA4A-471C-9913-BE440E1478EE}" type="sibTrans" cxnId="{64E94718-7FD7-439D-A35C-74D451AAEA43}">
      <dgm:prSet/>
      <dgm:spPr/>
      <dgm:t>
        <a:bodyPr/>
        <a:lstStyle/>
        <a:p>
          <a:pPr algn="l"/>
          <a:endParaRPr lang="es-ES" sz="1600">
            <a:solidFill>
              <a:schemeClr val="bg1"/>
            </a:solidFill>
            <a:latin typeface="Arial"/>
            <a:cs typeface="Arial"/>
          </a:endParaRPr>
        </a:p>
      </dgm:t>
    </dgm:pt>
    <dgm:pt modelId="{323F469B-362B-4580-B8A5-5DB42843DA6C}">
      <dgm:prSet phldrT="[Texto]" custT="1"/>
      <dgm:spPr/>
      <dgm:t>
        <a:bodyPr/>
        <a:lstStyle/>
        <a:p>
          <a:pPr algn="l"/>
          <a:r>
            <a:rPr lang="es-ES" sz="1500" dirty="0">
              <a:solidFill>
                <a:schemeClr val="bg1"/>
              </a:solidFill>
              <a:latin typeface="Calibri"/>
              <a:cs typeface="Calibri"/>
            </a:rPr>
            <a:t>Información base (rural) para la elaboración del </a:t>
          </a:r>
          <a:r>
            <a:rPr lang="es-ES" sz="1500" b="1" dirty="0">
              <a:solidFill>
                <a:schemeClr val="bg1"/>
              </a:solidFill>
              <a:latin typeface="Calibri"/>
              <a:cs typeface="Calibri"/>
            </a:rPr>
            <a:t>diagnostico del acceso y cobertura a A&amp;S </a:t>
          </a:r>
          <a:r>
            <a:rPr lang="es-ES" sz="1500" dirty="0">
              <a:solidFill>
                <a:schemeClr val="bg1"/>
              </a:solidFill>
              <a:latin typeface="Calibri"/>
              <a:cs typeface="Calibri"/>
            </a:rPr>
            <a:t>de las comunidades para el proyecto </a:t>
          </a:r>
          <a:r>
            <a:rPr lang="es-NI" sz="1500" dirty="0">
              <a:solidFill>
                <a:schemeClr val="bg1"/>
              </a:solidFill>
              <a:latin typeface="Calibri"/>
              <a:cs typeface="Calibri"/>
            </a:rPr>
            <a:t>PROATAS – ALLAC.</a:t>
          </a:r>
          <a:endParaRPr lang="es-ES" sz="1500" dirty="0">
            <a:solidFill>
              <a:schemeClr val="bg1"/>
            </a:solidFill>
            <a:latin typeface="Calibri"/>
            <a:cs typeface="Calibri"/>
          </a:endParaRPr>
        </a:p>
      </dgm:t>
    </dgm:pt>
    <dgm:pt modelId="{615328C5-A69E-4D9C-98BC-6BB50215CD80}" type="parTrans" cxnId="{965BBFE3-3C3A-4708-8C40-981753678395}">
      <dgm:prSet/>
      <dgm:spPr/>
      <dgm:t>
        <a:bodyPr/>
        <a:lstStyle/>
        <a:p>
          <a:pPr algn="l"/>
          <a:endParaRPr lang="es-ES" sz="1600">
            <a:solidFill>
              <a:schemeClr val="bg1"/>
            </a:solidFill>
            <a:latin typeface="Arial"/>
            <a:cs typeface="Arial"/>
          </a:endParaRPr>
        </a:p>
      </dgm:t>
    </dgm:pt>
    <dgm:pt modelId="{3798850C-46F3-4E41-ADBF-FE95D2AC0933}" type="sibTrans" cxnId="{965BBFE3-3C3A-4708-8C40-981753678395}">
      <dgm:prSet/>
      <dgm:spPr/>
      <dgm:t>
        <a:bodyPr/>
        <a:lstStyle/>
        <a:p>
          <a:pPr algn="l"/>
          <a:endParaRPr lang="es-ES" sz="1600">
            <a:solidFill>
              <a:schemeClr val="bg1"/>
            </a:solidFill>
            <a:latin typeface="Arial"/>
            <a:cs typeface="Arial"/>
          </a:endParaRPr>
        </a:p>
      </dgm:t>
    </dgm:pt>
    <dgm:pt modelId="{3502565B-B411-4B42-B06E-D1374D10562E}">
      <dgm:prSet phldrT="[Texto]" custT="1"/>
      <dgm:spPr/>
      <dgm:t>
        <a:bodyPr/>
        <a:lstStyle/>
        <a:p>
          <a:pPr algn="l"/>
          <a:r>
            <a:rPr lang="es-ES" sz="1500" b="1" dirty="0">
              <a:solidFill>
                <a:schemeClr val="bg1"/>
              </a:solidFill>
              <a:latin typeface="Calibri"/>
              <a:cs typeface="Calibri"/>
            </a:rPr>
            <a:t>Diagnostico del estado del sector A&amp;SR </a:t>
          </a:r>
          <a:r>
            <a:rPr lang="es-ES" sz="1500" dirty="0">
              <a:solidFill>
                <a:schemeClr val="bg1"/>
              </a:solidFill>
              <a:latin typeface="Calibri"/>
              <a:cs typeface="Calibri"/>
            </a:rPr>
            <a:t>para la elaboración de planes y estrategias nacionales para la gestión de recursos de inversión.</a:t>
          </a:r>
        </a:p>
      </dgm:t>
    </dgm:pt>
    <dgm:pt modelId="{0B09189B-D9C3-45D9-9B7A-4FA47E424E3F}" type="parTrans" cxnId="{5223D361-26C3-45F7-995A-AA8C33416821}">
      <dgm:prSet/>
      <dgm:spPr/>
      <dgm:t>
        <a:bodyPr/>
        <a:lstStyle/>
        <a:p>
          <a:pPr algn="l"/>
          <a:endParaRPr lang="es-ES" sz="1600">
            <a:solidFill>
              <a:schemeClr val="bg1"/>
            </a:solidFill>
            <a:latin typeface="Arial"/>
            <a:cs typeface="Arial"/>
          </a:endParaRPr>
        </a:p>
      </dgm:t>
    </dgm:pt>
    <dgm:pt modelId="{99EA3199-CB46-41BA-891F-EE6E16439FAF}" type="sibTrans" cxnId="{5223D361-26C3-45F7-995A-AA8C33416821}">
      <dgm:prSet/>
      <dgm:spPr/>
      <dgm:t>
        <a:bodyPr/>
        <a:lstStyle/>
        <a:p>
          <a:pPr algn="l"/>
          <a:endParaRPr lang="es-ES" sz="1600">
            <a:solidFill>
              <a:schemeClr val="bg1"/>
            </a:solidFill>
            <a:latin typeface="Arial"/>
            <a:cs typeface="Arial"/>
          </a:endParaRPr>
        </a:p>
      </dgm:t>
    </dgm:pt>
    <dgm:pt modelId="{BADA93CF-0B12-4498-AEA3-D70CEA46728B}">
      <dgm:prSet phldrT="[Texto]" custT="1"/>
      <dgm:spPr/>
      <dgm:t>
        <a:bodyPr/>
        <a:lstStyle/>
        <a:p>
          <a:pPr algn="l"/>
          <a:r>
            <a:rPr lang="es-NI" sz="1500" dirty="0">
              <a:solidFill>
                <a:schemeClr val="bg1"/>
              </a:solidFill>
              <a:latin typeface="Calibri"/>
              <a:cs typeface="Calibri"/>
            </a:rPr>
            <a:t>Elaboración de análisis de casos de </a:t>
          </a:r>
          <a:r>
            <a:rPr lang="es-NI" sz="1500" b="1" dirty="0">
              <a:solidFill>
                <a:schemeClr val="bg1"/>
              </a:solidFill>
              <a:latin typeface="Calibri"/>
              <a:cs typeface="Calibri"/>
            </a:rPr>
            <a:t>sostenibilidad a UMAS/H de 97 alcaldías </a:t>
          </a:r>
          <a:r>
            <a:rPr lang="es-NI" sz="1500" dirty="0">
              <a:solidFill>
                <a:schemeClr val="bg1"/>
              </a:solidFill>
              <a:latin typeface="Calibri"/>
              <a:cs typeface="Calibri"/>
            </a:rPr>
            <a:t>municipales del país</a:t>
          </a:r>
          <a:r>
            <a:rPr lang="es-NI" sz="1500" dirty="0" smtClean="0">
              <a:solidFill>
                <a:schemeClr val="bg1"/>
              </a:solidFill>
              <a:latin typeface="Calibri"/>
              <a:cs typeface="Calibri"/>
            </a:rPr>
            <a:t>.</a:t>
          </a:r>
        </a:p>
        <a:p>
          <a:pPr algn="l"/>
          <a:r>
            <a:rPr lang="es-419" sz="1500" dirty="0" smtClean="0">
              <a:solidFill>
                <a:schemeClr val="bg1"/>
              </a:solidFill>
              <a:latin typeface="Calibri"/>
              <a:cs typeface="Calibri"/>
            </a:rPr>
            <a:t>Diagnóstico de la situación encontrada en los temas de agua y saneamiento y transporte para todas las comunidades, tomando como base las herramientas del SIASAR.</a:t>
          </a:r>
          <a:endParaRPr lang="es-ES" sz="1500" dirty="0">
            <a:solidFill>
              <a:schemeClr val="bg1"/>
            </a:solidFill>
            <a:latin typeface="Calibri"/>
            <a:cs typeface="Calibri"/>
          </a:endParaRPr>
        </a:p>
      </dgm:t>
    </dgm:pt>
    <dgm:pt modelId="{8A18A50D-6A9E-41D0-A4A0-A73DA9375E96}" type="parTrans" cxnId="{B38998FB-9AB4-42E1-BAC9-C5DC6A343FAE}">
      <dgm:prSet/>
      <dgm:spPr/>
      <dgm:t>
        <a:bodyPr/>
        <a:lstStyle/>
        <a:p>
          <a:pPr algn="l"/>
          <a:endParaRPr lang="es-ES" sz="1600">
            <a:solidFill>
              <a:schemeClr val="bg1"/>
            </a:solidFill>
            <a:latin typeface="Arial"/>
            <a:cs typeface="Arial"/>
          </a:endParaRPr>
        </a:p>
      </dgm:t>
    </dgm:pt>
    <dgm:pt modelId="{4B944C98-C153-4ED5-ACF9-BE3E04FFDEDF}" type="sibTrans" cxnId="{B38998FB-9AB4-42E1-BAC9-C5DC6A343FAE}">
      <dgm:prSet/>
      <dgm:spPr/>
      <dgm:t>
        <a:bodyPr/>
        <a:lstStyle/>
        <a:p>
          <a:pPr algn="l"/>
          <a:endParaRPr lang="es-ES" sz="1600">
            <a:solidFill>
              <a:schemeClr val="bg1"/>
            </a:solidFill>
            <a:latin typeface="Arial"/>
            <a:cs typeface="Arial"/>
          </a:endParaRPr>
        </a:p>
      </dgm:t>
    </dgm:pt>
    <dgm:pt modelId="{5B63D111-2F58-4171-87D7-81C81B394EBE}">
      <dgm:prSet phldrT="[Texto]" custT="1"/>
      <dgm:spPr/>
      <dgm:t>
        <a:bodyPr/>
        <a:lstStyle/>
        <a:p>
          <a:pPr algn="l"/>
          <a:r>
            <a:rPr lang="es-ES" sz="1500" dirty="0">
              <a:solidFill>
                <a:schemeClr val="bg1"/>
              </a:solidFill>
              <a:latin typeface="Calibri"/>
              <a:cs typeface="Calibri"/>
            </a:rPr>
            <a:t>Información base para el </a:t>
          </a:r>
          <a:r>
            <a:rPr lang="es-ES" sz="1500" b="1" dirty="0">
              <a:solidFill>
                <a:schemeClr val="bg1"/>
              </a:solidFill>
              <a:latin typeface="Calibri"/>
              <a:cs typeface="Calibri"/>
            </a:rPr>
            <a:t>seguimiento y monitoreo de indicadores de sostenibilidad </a:t>
          </a:r>
          <a:r>
            <a:rPr lang="es-ES" sz="1500" dirty="0">
              <a:solidFill>
                <a:schemeClr val="bg1"/>
              </a:solidFill>
              <a:latin typeface="Calibri"/>
              <a:cs typeface="Calibri"/>
            </a:rPr>
            <a:t>del programa PROSASR en 52 municipios en </a:t>
          </a:r>
          <a:r>
            <a:rPr lang="es-ES" sz="1500" dirty="0" smtClean="0">
              <a:solidFill>
                <a:schemeClr val="bg1"/>
              </a:solidFill>
              <a:latin typeface="Calibri"/>
              <a:cs typeface="Calibri"/>
            </a:rPr>
            <a:t>74 </a:t>
          </a:r>
          <a:r>
            <a:rPr lang="es-ES" sz="1500" dirty="0">
              <a:solidFill>
                <a:schemeClr val="bg1"/>
              </a:solidFill>
              <a:latin typeface="Calibri"/>
              <a:cs typeface="Calibri"/>
            </a:rPr>
            <a:t>comunidades del país.</a:t>
          </a:r>
        </a:p>
      </dgm:t>
    </dgm:pt>
    <dgm:pt modelId="{7A55759B-8E2F-42AC-B30F-0F15572BDB7A}" type="parTrans" cxnId="{9DAE8723-A7DE-4FA9-A8CC-7F64CC0377B6}">
      <dgm:prSet/>
      <dgm:spPr/>
      <dgm:t>
        <a:bodyPr/>
        <a:lstStyle/>
        <a:p>
          <a:pPr algn="l"/>
          <a:endParaRPr lang="es-ES" sz="1600">
            <a:solidFill>
              <a:schemeClr val="bg1"/>
            </a:solidFill>
            <a:latin typeface="Arial"/>
            <a:cs typeface="Arial"/>
          </a:endParaRPr>
        </a:p>
      </dgm:t>
    </dgm:pt>
    <dgm:pt modelId="{E79C67A0-1EB1-4F86-977E-2099E86875E9}" type="sibTrans" cxnId="{9DAE8723-A7DE-4FA9-A8CC-7F64CC0377B6}">
      <dgm:prSet/>
      <dgm:spPr/>
      <dgm:t>
        <a:bodyPr/>
        <a:lstStyle/>
        <a:p>
          <a:pPr algn="l"/>
          <a:endParaRPr lang="es-ES" sz="1600">
            <a:solidFill>
              <a:schemeClr val="bg1"/>
            </a:solidFill>
            <a:latin typeface="Arial"/>
            <a:cs typeface="Arial"/>
          </a:endParaRPr>
        </a:p>
      </dgm:t>
    </dgm:pt>
    <dgm:pt modelId="{64100940-B6A5-4FBD-BBE7-7E99B9133FF9}" type="pres">
      <dgm:prSet presAssocID="{39E4C50E-E103-4A49-9FCF-CC5FBE9B42F1}" presName="Name0" presStyleCnt="0">
        <dgm:presLayoutVars>
          <dgm:chMax val="7"/>
          <dgm:chPref val="7"/>
          <dgm:dir/>
          <dgm:animOne val="branch"/>
          <dgm:animLvl val="lvl"/>
        </dgm:presLayoutVars>
      </dgm:prSet>
      <dgm:spPr/>
      <dgm:t>
        <a:bodyPr/>
        <a:lstStyle/>
        <a:p>
          <a:endParaRPr lang="es-ES"/>
        </a:p>
      </dgm:t>
    </dgm:pt>
    <dgm:pt modelId="{8DFD224A-435D-46B6-8031-486D883CB4B5}" type="pres">
      <dgm:prSet presAssocID="{E816C8DF-DD23-42B6-B17D-3946F43FDC0A}" presName="composite" presStyleCnt="0"/>
      <dgm:spPr/>
    </dgm:pt>
    <dgm:pt modelId="{E938AFC0-DE63-4901-86EF-2671C43C606A}" type="pres">
      <dgm:prSet presAssocID="{E816C8DF-DD23-42B6-B17D-3946F43FDC0A}" presName="BackAccent" presStyleLbl="bgShp" presStyleIdx="0" presStyleCnt="3"/>
      <dgm:spPr/>
    </dgm:pt>
    <dgm:pt modelId="{9292419B-600A-4B6E-A120-82001B10D356}" type="pres">
      <dgm:prSet presAssocID="{E816C8DF-DD23-42B6-B17D-3946F43FDC0A}" presName="Accent" presStyleLbl="alignNode1" presStyleIdx="0" presStyleCnt="3"/>
      <dgm:spPr/>
    </dgm:pt>
    <dgm:pt modelId="{33FAB20E-A384-4376-8158-2DE74F281ED8}" type="pres">
      <dgm:prSet presAssocID="{E816C8DF-DD23-42B6-B17D-3946F43FDC0A}" presName="Child" presStyleLbl="revTx" presStyleIdx="0" presStyleCnt="6" custLinFactNeighborX="8064">
        <dgm:presLayoutVars>
          <dgm:chMax val="0"/>
          <dgm:chPref val="0"/>
          <dgm:bulletEnabled val="1"/>
        </dgm:presLayoutVars>
      </dgm:prSet>
      <dgm:spPr/>
      <dgm:t>
        <a:bodyPr/>
        <a:lstStyle/>
        <a:p>
          <a:endParaRPr lang="es-ES"/>
        </a:p>
      </dgm:t>
    </dgm:pt>
    <dgm:pt modelId="{0C0C04DF-7C35-4021-A989-387BD91A29B4}" type="pres">
      <dgm:prSet presAssocID="{E816C8DF-DD23-42B6-B17D-3946F43FDC0A}" presName="Parent" presStyleLbl="revTx" presStyleIdx="1" presStyleCnt="6">
        <dgm:presLayoutVars>
          <dgm:chMax val="1"/>
          <dgm:chPref val="1"/>
          <dgm:bulletEnabled val="1"/>
        </dgm:presLayoutVars>
      </dgm:prSet>
      <dgm:spPr/>
      <dgm:t>
        <a:bodyPr/>
        <a:lstStyle/>
        <a:p>
          <a:endParaRPr lang="es-ES"/>
        </a:p>
      </dgm:t>
    </dgm:pt>
    <dgm:pt modelId="{D907E37B-D435-4CC2-BB27-B292CFE6D496}" type="pres">
      <dgm:prSet presAssocID="{00789BA5-BA50-4A97-B856-DB2857C0D120}" presName="sibTrans" presStyleCnt="0"/>
      <dgm:spPr/>
    </dgm:pt>
    <dgm:pt modelId="{73A63FD1-9B92-4061-AB28-18AD09DB180A}" type="pres">
      <dgm:prSet presAssocID="{DD76324D-62BC-4EBE-95AE-C894CB8E7FC3}" presName="composite" presStyleCnt="0"/>
      <dgm:spPr/>
    </dgm:pt>
    <dgm:pt modelId="{D8B97413-9196-44AC-A460-9269C641D99F}" type="pres">
      <dgm:prSet presAssocID="{DD76324D-62BC-4EBE-95AE-C894CB8E7FC3}" presName="BackAccent" presStyleLbl="bgShp" presStyleIdx="1" presStyleCnt="3"/>
      <dgm:spPr/>
    </dgm:pt>
    <dgm:pt modelId="{17EAFF84-D895-4733-BA7C-C6D99739D4E3}" type="pres">
      <dgm:prSet presAssocID="{DD76324D-62BC-4EBE-95AE-C894CB8E7FC3}" presName="Accent" presStyleLbl="alignNode1" presStyleIdx="1" presStyleCnt="3"/>
      <dgm:spPr/>
    </dgm:pt>
    <dgm:pt modelId="{1D198483-3BD4-4058-9CB7-0DAF0D5EA9C0}" type="pres">
      <dgm:prSet presAssocID="{DD76324D-62BC-4EBE-95AE-C894CB8E7FC3}" presName="Child" presStyleLbl="revTx" presStyleIdx="2" presStyleCnt="6" custScaleX="132913" custLinFactNeighborX="15951" custLinFactNeighborY="2832">
        <dgm:presLayoutVars>
          <dgm:chMax val="0"/>
          <dgm:chPref val="0"/>
          <dgm:bulletEnabled val="1"/>
        </dgm:presLayoutVars>
      </dgm:prSet>
      <dgm:spPr/>
      <dgm:t>
        <a:bodyPr/>
        <a:lstStyle/>
        <a:p>
          <a:endParaRPr lang="es-ES"/>
        </a:p>
      </dgm:t>
    </dgm:pt>
    <dgm:pt modelId="{C5FAB02E-DDEF-45E6-87D6-1D67BE97DC76}" type="pres">
      <dgm:prSet presAssocID="{DD76324D-62BC-4EBE-95AE-C894CB8E7FC3}" presName="Parent" presStyleLbl="revTx" presStyleIdx="3" presStyleCnt="6">
        <dgm:presLayoutVars>
          <dgm:chMax val="1"/>
          <dgm:chPref val="1"/>
          <dgm:bulletEnabled val="1"/>
        </dgm:presLayoutVars>
      </dgm:prSet>
      <dgm:spPr/>
      <dgm:t>
        <a:bodyPr/>
        <a:lstStyle/>
        <a:p>
          <a:endParaRPr lang="es-ES"/>
        </a:p>
      </dgm:t>
    </dgm:pt>
    <dgm:pt modelId="{D1DC122E-3654-489C-8D2E-4C0D2836C6AA}" type="pres">
      <dgm:prSet presAssocID="{481A6A10-D4DC-4CED-B1F5-0F0E387512D7}" presName="sibTrans" presStyleCnt="0"/>
      <dgm:spPr/>
    </dgm:pt>
    <dgm:pt modelId="{6040F687-40C9-4476-BE50-0A15AB473E7F}" type="pres">
      <dgm:prSet presAssocID="{A85BDB78-6A9A-4198-8B4B-60AC04752829}" presName="composite" presStyleCnt="0"/>
      <dgm:spPr/>
    </dgm:pt>
    <dgm:pt modelId="{ACB9C95C-2A97-4547-B11C-AC8282E21C24}" type="pres">
      <dgm:prSet presAssocID="{A85BDB78-6A9A-4198-8B4B-60AC04752829}" presName="BackAccent" presStyleLbl="bgShp" presStyleIdx="2" presStyleCnt="3"/>
      <dgm:spPr/>
    </dgm:pt>
    <dgm:pt modelId="{FB1B323E-4DC0-4693-A45E-3EBF8AA2599F}" type="pres">
      <dgm:prSet presAssocID="{A85BDB78-6A9A-4198-8B4B-60AC04752829}" presName="Accent" presStyleLbl="alignNode1" presStyleIdx="2" presStyleCnt="3"/>
      <dgm:spPr/>
    </dgm:pt>
    <dgm:pt modelId="{1641F560-0C2D-431A-8341-E4FE5DB2EFDC}" type="pres">
      <dgm:prSet presAssocID="{A85BDB78-6A9A-4198-8B4B-60AC04752829}" presName="Child" presStyleLbl="revTx" presStyleIdx="4" presStyleCnt="6" custScaleX="103699" custLinFactNeighborX="1050">
        <dgm:presLayoutVars>
          <dgm:chMax val="0"/>
          <dgm:chPref val="0"/>
          <dgm:bulletEnabled val="1"/>
        </dgm:presLayoutVars>
      </dgm:prSet>
      <dgm:spPr/>
      <dgm:t>
        <a:bodyPr/>
        <a:lstStyle/>
        <a:p>
          <a:endParaRPr lang="es-ES"/>
        </a:p>
      </dgm:t>
    </dgm:pt>
    <dgm:pt modelId="{FBB5A10F-8497-4CFA-BD06-690953FC4989}" type="pres">
      <dgm:prSet presAssocID="{A85BDB78-6A9A-4198-8B4B-60AC04752829}" presName="Parent" presStyleLbl="revTx" presStyleIdx="5" presStyleCnt="6">
        <dgm:presLayoutVars>
          <dgm:chMax val="1"/>
          <dgm:chPref val="1"/>
          <dgm:bulletEnabled val="1"/>
        </dgm:presLayoutVars>
      </dgm:prSet>
      <dgm:spPr/>
      <dgm:t>
        <a:bodyPr/>
        <a:lstStyle/>
        <a:p>
          <a:endParaRPr lang="es-ES"/>
        </a:p>
      </dgm:t>
    </dgm:pt>
  </dgm:ptLst>
  <dgm:cxnLst>
    <dgm:cxn modelId="{4E24B2C0-8709-4454-83DD-E871798E621E}" type="presOf" srcId="{7F7D38FD-E4C2-4BC8-ACAD-2948C9189008}" destId="{1D198483-3BD4-4058-9CB7-0DAF0D5EA9C0}" srcOrd="0" destOrd="1" presId="urn:microsoft.com/office/officeart/2008/layout/IncreasingCircleProcess"/>
    <dgm:cxn modelId="{5947982F-1C64-4064-90F0-3FD7B600DB3E}" srcId="{39E4C50E-E103-4A49-9FCF-CC5FBE9B42F1}" destId="{A85BDB78-6A9A-4198-8B4B-60AC04752829}" srcOrd="2" destOrd="0" parTransId="{9AB3B421-E802-40A6-9788-7B0C29F9349C}" sibTransId="{66D5F7A5-689D-44C9-9800-43F68AC31C55}"/>
    <dgm:cxn modelId="{8411639D-9BF1-4A37-A73A-3A01E24BDBBA}" type="presOf" srcId="{2D2690FA-8E6F-4E14-B3AF-0D9DAE13CEBF}" destId="{33FAB20E-A384-4376-8158-2DE74F281ED8}" srcOrd="0" destOrd="1" presId="urn:microsoft.com/office/officeart/2008/layout/IncreasingCircleProcess"/>
    <dgm:cxn modelId="{C745E4E7-A0A1-4697-B270-171B8F170160}" type="presOf" srcId="{29215B88-770F-49CB-9E23-C4FD8919945B}" destId="{1D198483-3BD4-4058-9CB7-0DAF0D5EA9C0}" srcOrd="0" destOrd="0" presId="urn:microsoft.com/office/officeart/2008/layout/IncreasingCircleProcess"/>
    <dgm:cxn modelId="{B38998FB-9AB4-42E1-BAC9-C5DC6A343FAE}" srcId="{DD76324D-62BC-4EBE-95AE-C894CB8E7FC3}" destId="{BADA93CF-0B12-4498-AEA3-D70CEA46728B}" srcOrd="2" destOrd="0" parTransId="{8A18A50D-6A9E-41D0-A4A0-A73DA9375E96}" sibTransId="{4B944C98-C153-4ED5-ACF9-BE3E04FFDEDF}"/>
    <dgm:cxn modelId="{72FF11C4-CEA4-4CC1-BBBC-DD26EF8CB66D}" type="presOf" srcId="{25BB8A2E-ACEB-4223-A03D-AB91EA85CB52}" destId="{33FAB20E-A384-4376-8158-2DE74F281ED8}" srcOrd="0" destOrd="0" presId="urn:microsoft.com/office/officeart/2008/layout/IncreasingCircleProcess"/>
    <dgm:cxn modelId="{64E94718-7FD7-439D-A35C-74D451AAEA43}" srcId="{A85BDB78-6A9A-4198-8B4B-60AC04752829}" destId="{D2AC2942-A79F-4388-87A3-108C2F0C9F05}" srcOrd="0" destOrd="0" parTransId="{3A9A5A52-C061-44A7-A973-04A19B4E5C23}" sibTransId="{2BE5296B-BA4A-471C-9913-BE440E1478EE}"/>
    <dgm:cxn modelId="{4AD6EF63-CE02-4625-B80D-ECDC53E93240}" type="presOf" srcId="{39E4C50E-E103-4A49-9FCF-CC5FBE9B42F1}" destId="{64100940-B6A5-4FBD-BBE7-7E99B9133FF9}" srcOrd="0" destOrd="0" presId="urn:microsoft.com/office/officeart/2008/layout/IncreasingCircleProcess"/>
    <dgm:cxn modelId="{EAD24747-D1E6-4A0A-A8B6-85C7B51DC6A2}" srcId="{E816C8DF-DD23-42B6-B17D-3946F43FDC0A}" destId="{25BB8A2E-ACEB-4223-A03D-AB91EA85CB52}" srcOrd="0" destOrd="0" parTransId="{4D64A07A-BEB2-4297-AD76-87F306FEE0DD}" sibTransId="{BBE8C4B8-0095-494C-819A-9EF02368D21F}"/>
    <dgm:cxn modelId="{E2AF2320-5BD0-4A47-B115-8BEF9E6F18C1}" srcId="{E816C8DF-DD23-42B6-B17D-3946F43FDC0A}" destId="{2D2690FA-8E6F-4E14-B3AF-0D9DAE13CEBF}" srcOrd="1" destOrd="0" parTransId="{464BCF04-2781-4DA2-9A7C-C1E8B60AA8C7}" sibTransId="{650B50D4-3DB1-4CB7-A48B-D4A098006F29}"/>
    <dgm:cxn modelId="{9EE777CF-6535-4CD4-A9BB-B089CFDEE081}" srcId="{39E4C50E-E103-4A49-9FCF-CC5FBE9B42F1}" destId="{DD76324D-62BC-4EBE-95AE-C894CB8E7FC3}" srcOrd="1" destOrd="0" parTransId="{FE575868-5DCF-46FE-A86A-829C34C2B01D}" sibTransId="{481A6A10-D4DC-4CED-B1F5-0F0E387512D7}"/>
    <dgm:cxn modelId="{B870D505-0923-45F7-BFD2-CB29BDF55C12}" type="presOf" srcId="{E816C8DF-DD23-42B6-B17D-3946F43FDC0A}" destId="{0C0C04DF-7C35-4021-A989-387BD91A29B4}" srcOrd="0" destOrd="0" presId="urn:microsoft.com/office/officeart/2008/layout/IncreasingCircleProcess"/>
    <dgm:cxn modelId="{860539EE-3A70-4840-8F8F-15E8823F73A6}" type="presOf" srcId="{A85BDB78-6A9A-4198-8B4B-60AC04752829}" destId="{FBB5A10F-8497-4CFA-BD06-690953FC4989}" srcOrd="0" destOrd="0" presId="urn:microsoft.com/office/officeart/2008/layout/IncreasingCircleProcess"/>
    <dgm:cxn modelId="{5223D361-26C3-45F7-995A-AA8C33416821}" srcId="{E816C8DF-DD23-42B6-B17D-3946F43FDC0A}" destId="{3502565B-B411-4B42-B06E-D1374D10562E}" srcOrd="2" destOrd="0" parTransId="{0B09189B-D9C3-45D9-9B7A-4FA47E424E3F}" sibTransId="{99EA3199-CB46-41BA-891F-EE6E16439FAF}"/>
    <dgm:cxn modelId="{77B2F0B6-0537-48B1-9B57-2A0B39BF2856}" type="presOf" srcId="{5B63D111-2F58-4171-87D7-81C81B394EBE}" destId="{1641F560-0C2D-431A-8341-E4FE5DB2EFDC}" srcOrd="0" destOrd="2" presId="urn:microsoft.com/office/officeart/2008/layout/IncreasingCircleProcess"/>
    <dgm:cxn modelId="{9DAE8723-A7DE-4FA9-A8CC-7F64CC0377B6}" srcId="{A85BDB78-6A9A-4198-8B4B-60AC04752829}" destId="{5B63D111-2F58-4171-87D7-81C81B394EBE}" srcOrd="2" destOrd="0" parTransId="{7A55759B-8E2F-42AC-B30F-0F15572BDB7A}" sibTransId="{E79C67A0-1EB1-4F86-977E-2099E86875E9}"/>
    <dgm:cxn modelId="{D31E4F75-1132-44D4-B632-8C6AF2D5F77F}" type="presOf" srcId="{DD76324D-62BC-4EBE-95AE-C894CB8E7FC3}" destId="{C5FAB02E-DDEF-45E6-87D6-1D67BE97DC76}" srcOrd="0" destOrd="0" presId="urn:microsoft.com/office/officeart/2008/layout/IncreasingCircleProcess"/>
    <dgm:cxn modelId="{B9E8F8D6-4ABB-4126-A3B0-DB10F8A1158E}" srcId="{DD76324D-62BC-4EBE-95AE-C894CB8E7FC3}" destId="{7F7D38FD-E4C2-4BC8-ACAD-2948C9189008}" srcOrd="1" destOrd="0" parTransId="{B3BDCBA8-0EC0-43C9-AF3B-354D0C5EFD25}" sibTransId="{15BFE665-E8B4-4F39-B392-800B33283869}"/>
    <dgm:cxn modelId="{2B1D67FE-BB47-4EFC-914D-6AC529842FB1}" type="presOf" srcId="{D2AC2942-A79F-4388-87A3-108C2F0C9F05}" destId="{1641F560-0C2D-431A-8341-E4FE5DB2EFDC}" srcOrd="0" destOrd="0" presId="urn:microsoft.com/office/officeart/2008/layout/IncreasingCircleProcess"/>
    <dgm:cxn modelId="{5B1F852E-FD93-413A-BEF2-EF943116A065}" type="presOf" srcId="{BADA93CF-0B12-4498-AEA3-D70CEA46728B}" destId="{1D198483-3BD4-4058-9CB7-0DAF0D5EA9C0}" srcOrd="0" destOrd="2" presId="urn:microsoft.com/office/officeart/2008/layout/IncreasingCircleProcess"/>
    <dgm:cxn modelId="{23F27AEE-727D-4710-ADB9-45C853C75FB7}" type="presOf" srcId="{3502565B-B411-4B42-B06E-D1374D10562E}" destId="{33FAB20E-A384-4376-8158-2DE74F281ED8}" srcOrd="0" destOrd="2" presId="urn:microsoft.com/office/officeart/2008/layout/IncreasingCircleProcess"/>
    <dgm:cxn modelId="{2E37A226-0D6C-4935-AD2D-1CA092B035B5}" srcId="{DD76324D-62BC-4EBE-95AE-C894CB8E7FC3}" destId="{29215B88-770F-49CB-9E23-C4FD8919945B}" srcOrd="0" destOrd="0" parTransId="{40BECCDE-6181-4498-B6E3-7330D22ADD1F}" sibTransId="{BEC3589A-2D9C-4457-BED7-469BD5A17C33}"/>
    <dgm:cxn modelId="{DD6FB027-88A9-46A8-81B3-9FED64E437CB}" srcId="{39E4C50E-E103-4A49-9FCF-CC5FBE9B42F1}" destId="{E816C8DF-DD23-42B6-B17D-3946F43FDC0A}" srcOrd="0" destOrd="0" parTransId="{AF1A6E76-78BA-4B52-9D64-3BEF75B367C8}" sibTransId="{00789BA5-BA50-4A97-B856-DB2857C0D120}"/>
    <dgm:cxn modelId="{5B544B43-29BD-431F-99D0-D274D185C73E}" type="presOf" srcId="{323F469B-362B-4580-B8A5-5DB42843DA6C}" destId="{1641F560-0C2D-431A-8341-E4FE5DB2EFDC}" srcOrd="0" destOrd="1" presId="urn:microsoft.com/office/officeart/2008/layout/IncreasingCircleProcess"/>
    <dgm:cxn modelId="{965BBFE3-3C3A-4708-8C40-981753678395}" srcId="{A85BDB78-6A9A-4198-8B4B-60AC04752829}" destId="{323F469B-362B-4580-B8A5-5DB42843DA6C}" srcOrd="1" destOrd="0" parTransId="{615328C5-A69E-4D9C-98BC-6BB50215CD80}" sibTransId="{3798850C-46F3-4E41-ADBF-FE95D2AC0933}"/>
    <dgm:cxn modelId="{E8D81124-EA96-45B8-AD36-1274517CADF3}" type="presParOf" srcId="{64100940-B6A5-4FBD-BBE7-7E99B9133FF9}" destId="{8DFD224A-435D-46B6-8031-486D883CB4B5}" srcOrd="0" destOrd="0" presId="urn:microsoft.com/office/officeart/2008/layout/IncreasingCircleProcess"/>
    <dgm:cxn modelId="{2F16EE22-78ED-4547-9F08-5BD7206D4423}" type="presParOf" srcId="{8DFD224A-435D-46B6-8031-486D883CB4B5}" destId="{E938AFC0-DE63-4901-86EF-2671C43C606A}" srcOrd="0" destOrd="0" presId="urn:microsoft.com/office/officeart/2008/layout/IncreasingCircleProcess"/>
    <dgm:cxn modelId="{5F2F0646-ED34-4FC0-ABF4-D28EF805922B}" type="presParOf" srcId="{8DFD224A-435D-46B6-8031-486D883CB4B5}" destId="{9292419B-600A-4B6E-A120-82001B10D356}" srcOrd="1" destOrd="0" presId="urn:microsoft.com/office/officeart/2008/layout/IncreasingCircleProcess"/>
    <dgm:cxn modelId="{B595BD5F-FFD4-4A18-949C-BB1FAF124DB6}" type="presParOf" srcId="{8DFD224A-435D-46B6-8031-486D883CB4B5}" destId="{33FAB20E-A384-4376-8158-2DE74F281ED8}" srcOrd="2" destOrd="0" presId="urn:microsoft.com/office/officeart/2008/layout/IncreasingCircleProcess"/>
    <dgm:cxn modelId="{575AC752-31DC-4308-AA37-4707355D03B1}" type="presParOf" srcId="{8DFD224A-435D-46B6-8031-486D883CB4B5}" destId="{0C0C04DF-7C35-4021-A989-387BD91A29B4}" srcOrd="3" destOrd="0" presId="urn:microsoft.com/office/officeart/2008/layout/IncreasingCircleProcess"/>
    <dgm:cxn modelId="{8817829D-D28A-4522-B558-7F672DA6320C}" type="presParOf" srcId="{64100940-B6A5-4FBD-BBE7-7E99B9133FF9}" destId="{D907E37B-D435-4CC2-BB27-B292CFE6D496}" srcOrd="1" destOrd="0" presId="urn:microsoft.com/office/officeart/2008/layout/IncreasingCircleProcess"/>
    <dgm:cxn modelId="{958C345E-ABEC-40E9-B318-E0BC6E6AB60B}" type="presParOf" srcId="{64100940-B6A5-4FBD-BBE7-7E99B9133FF9}" destId="{73A63FD1-9B92-4061-AB28-18AD09DB180A}" srcOrd="2" destOrd="0" presId="urn:microsoft.com/office/officeart/2008/layout/IncreasingCircleProcess"/>
    <dgm:cxn modelId="{A5A3D288-3798-40F6-A0C3-54B5FBB512D6}" type="presParOf" srcId="{73A63FD1-9B92-4061-AB28-18AD09DB180A}" destId="{D8B97413-9196-44AC-A460-9269C641D99F}" srcOrd="0" destOrd="0" presId="urn:microsoft.com/office/officeart/2008/layout/IncreasingCircleProcess"/>
    <dgm:cxn modelId="{E6294A98-1CB3-4CB9-A2E6-0CDFE440B8D7}" type="presParOf" srcId="{73A63FD1-9B92-4061-AB28-18AD09DB180A}" destId="{17EAFF84-D895-4733-BA7C-C6D99739D4E3}" srcOrd="1" destOrd="0" presId="urn:microsoft.com/office/officeart/2008/layout/IncreasingCircleProcess"/>
    <dgm:cxn modelId="{5CEC54F5-1840-40A5-9FDB-2F6D0F1A63FC}" type="presParOf" srcId="{73A63FD1-9B92-4061-AB28-18AD09DB180A}" destId="{1D198483-3BD4-4058-9CB7-0DAF0D5EA9C0}" srcOrd="2" destOrd="0" presId="urn:microsoft.com/office/officeart/2008/layout/IncreasingCircleProcess"/>
    <dgm:cxn modelId="{6631EC80-06A7-4DC6-9724-209FC112BA11}" type="presParOf" srcId="{73A63FD1-9B92-4061-AB28-18AD09DB180A}" destId="{C5FAB02E-DDEF-45E6-87D6-1D67BE97DC76}" srcOrd="3" destOrd="0" presId="urn:microsoft.com/office/officeart/2008/layout/IncreasingCircleProcess"/>
    <dgm:cxn modelId="{FEE5205A-C7E9-430F-AC6F-B41C501ADE32}" type="presParOf" srcId="{64100940-B6A5-4FBD-BBE7-7E99B9133FF9}" destId="{D1DC122E-3654-489C-8D2E-4C0D2836C6AA}" srcOrd="3" destOrd="0" presId="urn:microsoft.com/office/officeart/2008/layout/IncreasingCircleProcess"/>
    <dgm:cxn modelId="{FFDF8F89-50BB-4817-8928-4D642E6FE159}" type="presParOf" srcId="{64100940-B6A5-4FBD-BBE7-7E99B9133FF9}" destId="{6040F687-40C9-4476-BE50-0A15AB473E7F}" srcOrd="4" destOrd="0" presId="urn:microsoft.com/office/officeart/2008/layout/IncreasingCircleProcess"/>
    <dgm:cxn modelId="{A65204E6-3464-4472-B53B-B862557AA128}" type="presParOf" srcId="{6040F687-40C9-4476-BE50-0A15AB473E7F}" destId="{ACB9C95C-2A97-4547-B11C-AC8282E21C24}" srcOrd="0" destOrd="0" presId="urn:microsoft.com/office/officeart/2008/layout/IncreasingCircleProcess"/>
    <dgm:cxn modelId="{616DDA79-48DF-4D76-8E5C-0F142F06DC58}" type="presParOf" srcId="{6040F687-40C9-4476-BE50-0A15AB473E7F}" destId="{FB1B323E-4DC0-4693-A45E-3EBF8AA2599F}" srcOrd="1" destOrd="0" presId="urn:microsoft.com/office/officeart/2008/layout/IncreasingCircleProcess"/>
    <dgm:cxn modelId="{ABE242EF-7F27-4B29-A93A-466965CA66A7}" type="presParOf" srcId="{6040F687-40C9-4476-BE50-0A15AB473E7F}" destId="{1641F560-0C2D-431A-8341-E4FE5DB2EFDC}" srcOrd="2" destOrd="0" presId="urn:microsoft.com/office/officeart/2008/layout/IncreasingCircleProcess"/>
    <dgm:cxn modelId="{BE8E65FA-252F-47F6-9C33-1384210F41E4}" type="presParOf" srcId="{6040F687-40C9-4476-BE50-0A15AB473E7F}" destId="{FBB5A10F-8497-4CFA-BD06-690953FC4989}" srcOrd="3" destOrd="0" presId="urn:microsoft.com/office/officeart/2008/layout/IncreasingCircle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DEE578D-1840-47AC-BB06-0D044B7023F5}" type="doc">
      <dgm:prSet loTypeId="urn:microsoft.com/office/officeart/2005/8/layout/bList2" loCatId="list" qsTypeId="urn:microsoft.com/office/officeart/2005/8/quickstyle/simple1" qsCatId="simple" csTypeId="urn:microsoft.com/office/officeart/2005/8/colors/accent1_2" csCatId="accent1" phldr="1"/>
      <dgm:spPr/>
    </dgm:pt>
    <dgm:pt modelId="{B97EA6FF-34DF-4AA0-BD25-5743FD98BEB7}">
      <dgm:prSet phldrT="[Texto]" custT="1"/>
      <dgm:spPr/>
      <dgm:t>
        <a:bodyPr/>
        <a:lstStyle/>
        <a:p>
          <a:r>
            <a:rPr lang="es-ES" sz="1600" dirty="0">
              <a:latin typeface="Nunito Regular"/>
              <a:cs typeface="Nunito Regular"/>
            </a:rPr>
            <a:t>Diagnostico del Sector</a:t>
          </a:r>
        </a:p>
      </dgm:t>
    </dgm:pt>
    <dgm:pt modelId="{F5C31A7E-9FD7-457A-A979-D8BBA544FB61}" type="parTrans" cxnId="{582F95BA-AC03-4C54-A50C-2BDED9E76F05}">
      <dgm:prSet/>
      <dgm:spPr/>
      <dgm:t>
        <a:bodyPr/>
        <a:lstStyle/>
        <a:p>
          <a:endParaRPr lang="es-ES" sz="1600"/>
        </a:p>
      </dgm:t>
    </dgm:pt>
    <dgm:pt modelId="{2CA06367-F9CC-4367-99D4-6DF2F3A7E33C}" type="sibTrans" cxnId="{582F95BA-AC03-4C54-A50C-2BDED9E76F05}">
      <dgm:prSet/>
      <dgm:spPr/>
      <dgm:t>
        <a:bodyPr/>
        <a:lstStyle/>
        <a:p>
          <a:endParaRPr lang="es-ES" sz="1600"/>
        </a:p>
      </dgm:t>
    </dgm:pt>
    <dgm:pt modelId="{87E373C8-F65D-4608-B90E-8BC6A86026AD}">
      <dgm:prSet phldrT="[Texto]" custT="1"/>
      <dgm:spPr/>
      <dgm:t>
        <a:bodyPr/>
        <a:lstStyle/>
        <a:p>
          <a:r>
            <a:rPr lang="es-ES" sz="1600" dirty="0">
              <a:latin typeface="Nunito Regular"/>
              <a:cs typeface="Nunito Regular"/>
            </a:rPr>
            <a:t>Planificación y gestión de recursos de inversión</a:t>
          </a:r>
        </a:p>
      </dgm:t>
    </dgm:pt>
    <dgm:pt modelId="{F398F98C-9535-4978-A540-A0196A107C2F}" type="parTrans" cxnId="{31609826-2EF5-4D3D-BAB8-33493AA70780}">
      <dgm:prSet/>
      <dgm:spPr/>
      <dgm:t>
        <a:bodyPr/>
        <a:lstStyle/>
        <a:p>
          <a:endParaRPr lang="es-ES" sz="1600"/>
        </a:p>
      </dgm:t>
    </dgm:pt>
    <dgm:pt modelId="{B6AA4044-1B4D-4559-A48A-F0A2A775F2CC}" type="sibTrans" cxnId="{31609826-2EF5-4D3D-BAB8-33493AA70780}">
      <dgm:prSet/>
      <dgm:spPr/>
      <dgm:t>
        <a:bodyPr/>
        <a:lstStyle/>
        <a:p>
          <a:endParaRPr lang="es-ES" sz="1600"/>
        </a:p>
      </dgm:t>
    </dgm:pt>
    <dgm:pt modelId="{C91F9D06-5DAD-49EF-B826-6600A5E2448F}">
      <dgm:prSet phldrT="[Texto]" custT="1"/>
      <dgm:spPr/>
      <dgm:t>
        <a:bodyPr/>
        <a:lstStyle/>
        <a:p>
          <a:r>
            <a:rPr lang="es-ES" sz="1600">
              <a:latin typeface="Nunito Regular"/>
              <a:cs typeface="Nunito Regular"/>
            </a:rPr>
            <a:t>Impacto directo en las comunidades </a:t>
          </a:r>
          <a:endParaRPr lang="es-ES" sz="1600" dirty="0">
            <a:latin typeface="Nunito Regular"/>
            <a:cs typeface="Nunito Regular"/>
          </a:endParaRPr>
        </a:p>
      </dgm:t>
    </dgm:pt>
    <dgm:pt modelId="{CE662C9B-FAF2-4271-925E-2417C9C033CF}" type="parTrans" cxnId="{673FDBA4-3BD4-4B39-890E-D1F0024D9B94}">
      <dgm:prSet/>
      <dgm:spPr/>
      <dgm:t>
        <a:bodyPr/>
        <a:lstStyle/>
        <a:p>
          <a:endParaRPr lang="es-ES" sz="1600"/>
        </a:p>
      </dgm:t>
    </dgm:pt>
    <dgm:pt modelId="{7E9C0943-F6B5-436B-ADC9-5D9B35ADE31D}" type="sibTrans" cxnId="{673FDBA4-3BD4-4B39-890E-D1F0024D9B94}">
      <dgm:prSet/>
      <dgm:spPr/>
      <dgm:t>
        <a:bodyPr/>
        <a:lstStyle/>
        <a:p>
          <a:endParaRPr lang="es-ES" sz="1600"/>
        </a:p>
      </dgm:t>
    </dgm:pt>
    <dgm:pt modelId="{C706ED26-E26E-44EE-8956-0444F73E22EB}">
      <dgm:prSet custT="1"/>
      <dgm:spPr>
        <a:solidFill>
          <a:schemeClr val="accent1">
            <a:lumMod val="20000"/>
            <a:lumOff val="80000"/>
            <a:alpha val="90000"/>
          </a:schemeClr>
        </a:solidFill>
      </dgm:spPr>
      <dgm:t>
        <a:bodyPr/>
        <a:lstStyle/>
        <a:p>
          <a:pPr algn="l"/>
          <a:r>
            <a:rPr lang="es-ES" sz="1800" b="1" dirty="0" smtClean="0">
              <a:solidFill>
                <a:schemeClr val="accent1">
                  <a:lumMod val="75000"/>
                </a:schemeClr>
              </a:solidFill>
              <a:latin typeface="Nunito Light"/>
              <a:cs typeface="Nunito Light"/>
            </a:rPr>
            <a:t>74 </a:t>
          </a:r>
          <a:r>
            <a:rPr lang="es-ES" sz="1800" b="1" dirty="0">
              <a:solidFill>
                <a:schemeClr val="accent1">
                  <a:lumMod val="75000"/>
                </a:schemeClr>
              </a:solidFill>
              <a:latin typeface="Nunito Light"/>
              <a:cs typeface="Nunito Light"/>
            </a:rPr>
            <a:t>comunidades </a:t>
          </a:r>
          <a:r>
            <a:rPr lang="es-ES" sz="1800" dirty="0">
              <a:solidFill>
                <a:schemeClr val="accent1">
                  <a:lumMod val="75000"/>
                </a:schemeClr>
              </a:solidFill>
              <a:latin typeface="Nunito Light"/>
              <a:cs typeface="Nunito Light"/>
            </a:rPr>
            <a:t>rurales</a:t>
          </a:r>
        </a:p>
      </dgm:t>
    </dgm:pt>
    <dgm:pt modelId="{361D8702-C359-474A-A143-C81EEFAD8A1A}" type="parTrans" cxnId="{9BC2A05F-4780-4106-8D95-74E8DEDD16E2}">
      <dgm:prSet/>
      <dgm:spPr/>
      <dgm:t>
        <a:bodyPr/>
        <a:lstStyle/>
        <a:p>
          <a:endParaRPr lang="es-ES" sz="1600"/>
        </a:p>
      </dgm:t>
    </dgm:pt>
    <dgm:pt modelId="{9EF01E72-4F50-4A90-90AA-C0357E935056}" type="sibTrans" cxnId="{9BC2A05F-4780-4106-8D95-74E8DEDD16E2}">
      <dgm:prSet/>
      <dgm:spPr/>
      <dgm:t>
        <a:bodyPr/>
        <a:lstStyle/>
        <a:p>
          <a:endParaRPr lang="es-ES" sz="1600"/>
        </a:p>
      </dgm:t>
    </dgm:pt>
    <dgm:pt modelId="{8D35A6FF-7751-4C38-9065-17F3E0F6D3FB}">
      <dgm:prSet custT="1"/>
      <dgm:spPr>
        <a:solidFill>
          <a:schemeClr val="accent1">
            <a:lumMod val="20000"/>
            <a:lumOff val="80000"/>
            <a:alpha val="90000"/>
          </a:schemeClr>
        </a:solidFill>
      </dgm:spPr>
      <dgm:t>
        <a:bodyPr/>
        <a:lstStyle/>
        <a:p>
          <a:pPr algn="l"/>
          <a:r>
            <a:rPr lang="es-ES" sz="1800" b="1" dirty="0">
              <a:solidFill>
                <a:schemeClr val="accent1">
                  <a:lumMod val="75000"/>
                </a:schemeClr>
              </a:solidFill>
              <a:latin typeface="Nunito Light"/>
              <a:cs typeface="Nunito Light"/>
            </a:rPr>
            <a:t>47,307 Beneficiarios </a:t>
          </a:r>
          <a:r>
            <a:rPr lang="es-ES" sz="1800" dirty="0">
              <a:solidFill>
                <a:schemeClr val="accent1">
                  <a:lumMod val="75000"/>
                </a:schemeClr>
              </a:solidFill>
              <a:latin typeface="Nunito Light"/>
              <a:cs typeface="Nunito Light"/>
            </a:rPr>
            <a:t>de agua</a:t>
          </a:r>
        </a:p>
      </dgm:t>
    </dgm:pt>
    <dgm:pt modelId="{DC2C8819-1D86-4330-98A6-1580FB259940}" type="parTrans" cxnId="{78B05996-24D9-4943-AC22-47C699D327FA}">
      <dgm:prSet/>
      <dgm:spPr/>
      <dgm:t>
        <a:bodyPr/>
        <a:lstStyle/>
        <a:p>
          <a:endParaRPr lang="es-ES" sz="1600"/>
        </a:p>
      </dgm:t>
    </dgm:pt>
    <dgm:pt modelId="{AF19B24B-5BE9-4098-B8E9-1A931E7B9DCE}" type="sibTrans" cxnId="{78B05996-24D9-4943-AC22-47C699D327FA}">
      <dgm:prSet/>
      <dgm:spPr/>
      <dgm:t>
        <a:bodyPr/>
        <a:lstStyle/>
        <a:p>
          <a:endParaRPr lang="es-ES" sz="1600"/>
        </a:p>
      </dgm:t>
    </dgm:pt>
    <dgm:pt modelId="{C1EDB904-ACA1-4A1C-A747-F9934D99DA82}">
      <dgm:prSet custT="1"/>
      <dgm:spPr>
        <a:solidFill>
          <a:schemeClr val="accent1">
            <a:lumMod val="20000"/>
            <a:lumOff val="80000"/>
            <a:alpha val="90000"/>
          </a:schemeClr>
        </a:solidFill>
      </dgm:spPr>
      <dgm:t>
        <a:bodyPr/>
        <a:lstStyle/>
        <a:p>
          <a:pPr algn="l"/>
          <a:r>
            <a:rPr lang="es-ES" sz="1800" b="1" dirty="0">
              <a:solidFill>
                <a:schemeClr val="accent1">
                  <a:lumMod val="75000"/>
                </a:schemeClr>
              </a:solidFill>
              <a:latin typeface="Nunito Light"/>
              <a:cs typeface="Nunito Light"/>
            </a:rPr>
            <a:t>21,577 Beneficiarios </a:t>
          </a:r>
          <a:r>
            <a:rPr lang="es-ES" sz="1800" dirty="0">
              <a:solidFill>
                <a:schemeClr val="accent1">
                  <a:lumMod val="75000"/>
                </a:schemeClr>
              </a:solidFill>
              <a:latin typeface="Nunito Light"/>
              <a:cs typeface="Nunito Light"/>
            </a:rPr>
            <a:t>de Saneamiento</a:t>
          </a:r>
        </a:p>
      </dgm:t>
    </dgm:pt>
    <dgm:pt modelId="{2CE7C2E1-A20E-4F99-8126-7BA1B68D3BA4}" type="parTrans" cxnId="{55EBDDBF-96F8-46A7-BFEB-C1D9ACCF8231}">
      <dgm:prSet/>
      <dgm:spPr/>
      <dgm:t>
        <a:bodyPr/>
        <a:lstStyle/>
        <a:p>
          <a:endParaRPr lang="es-ES" sz="1600"/>
        </a:p>
      </dgm:t>
    </dgm:pt>
    <dgm:pt modelId="{D7895225-77EB-4C39-8A07-EEAC166D5988}" type="sibTrans" cxnId="{55EBDDBF-96F8-46A7-BFEB-C1D9ACCF8231}">
      <dgm:prSet/>
      <dgm:spPr/>
      <dgm:t>
        <a:bodyPr/>
        <a:lstStyle/>
        <a:p>
          <a:endParaRPr lang="es-ES" sz="1600"/>
        </a:p>
      </dgm:t>
    </dgm:pt>
    <dgm:pt modelId="{A28D91DE-3055-4B8F-9480-DBD532FAA97F}">
      <dgm:prSet custT="1"/>
      <dgm:spPr>
        <a:solidFill>
          <a:schemeClr val="accent1">
            <a:lumMod val="20000"/>
            <a:lumOff val="80000"/>
            <a:alpha val="90000"/>
          </a:schemeClr>
        </a:solidFill>
      </dgm:spPr>
      <dgm:t>
        <a:bodyPr/>
        <a:lstStyle/>
        <a:p>
          <a:pPr algn="l"/>
          <a:r>
            <a:rPr lang="es-ES" sz="1800" b="1" dirty="0">
              <a:solidFill>
                <a:schemeClr val="accent1">
                  <a:lumMod val="75000"/>
                </a:schemeClr>
              </a:solidFill>
              <a:latin typeface="Nunito Light"/>
              <a:cs typeface="Nunito Light"/>
            </a:rPr>
            <a:t>52 municipios </a:t>
          </a:r>
          <a:r>
            <a:rPr lang="es-ES" sz="1800" dirty="0">
              <a:solidFill>
                <a:schemeClr val="accent1">
                  <a:lumMod val="75000"/>
                </a:schemeClr>
              </a:solidFill>
              <a:latin typeface="Nunito Light"/>
              <a:cs typeface="Nunito Light"/>
            </a:rPr>
            <a:t>y Unidades Municipales de Agua y Saneamiento (UMAS)</a:t>
          </a:r>
        </a:p>
      </dgm:t>
    </dgm:pt>
    <dgm:pt modelId="{97AA2C52-46BA-41A8-AC8C-1B4A27EB9277}" type="parTrans" cxnId="{D7EA46B7-E0C5-4760-8E1C-190A13699AEE}">
      <dgm:prSet/>
      <dgm:spPr/>
      <dgm:t>
        <a:bodyPr/>
        <a:lstStyle/>
        <a:p>
          <a:endParaRPr lang="es-ES" sz="1600"/>
        </a:p>
      </dgm:t>
    </dgm:pt>
    <dgm:pt modelId="{0AC4117F-7CB5-4F48-A5A8-984F425A13C5}" type="sibTrans" cxnId="{D7EA46B7-E0C5-4760-8E1C-190A13699AEE}">
      <dgm:prSet/>
      <dgm:spPr/>
      <dgm:t>
        <a:bodyPr/>
        <a:lstStyle/>
        <a:p>
          <a:endParaRPr lang="es-ES" sz="1600"/>
        </a:p>
      </dgm:t>
    </dgm:pt>
    <dgm:pt modelId="{B5A72A70-C97F-4F52-83FA-233E03291BA1}">
      <dgm:prSet custT="1"/>
      <dgm:spPr>
        <a:solidFill>
          <a:schemeClr val="accent1">
            <a:lumMod val="20000"/>
            <a:lumOff val="80000"/>
            <a:alpha val="90000"/>
          </a:schemeClr>
        </a:solidFill>
      </dgm:spPr>
      <dgm:t>
        <a:bodyPr/>
        <a:lstStyle/>
        <a:p>
          <a:pPr algn="l"/>
          <a:r>
            <a:rPr lang="es-ES" sz="1800" b="1" dirty="0" smtClean="0">
              <a:solidFill>
                <a:schemeClr val="accent1">
                  <a:lumMod val="75000"/>
                </a:schemeClr>
              </a:solidFill>
              <a:latin typeface="Nunito Light"/>
              <a:cs typeface="Nunito Light"/>
            </a:rPr>
            <a:t>73 </a:t>
          </a:r>
          <a:r>
            <a:rPr lang="es-ES" sz="1800" b="1" dirty="0">
              <a:solidFill>
                <a:schemeClr val="accent1">
                  <a:lumMod val="75000"/>
                </a:schemeClr>
              </a:solidFill>
              <a:latin typeface="Nunito Light"/>
              <a:cs typeface="Nunito Light"/>
            </a:rPr>
            <a:t>Comités de Agua </a:t>
          </a:r>
          <a:r>
            <a:rPr lang="es-ES" sz="1800" dirty="0">
              <a:solidFill>
                <a:schemeClr val="accent1">
                  <a:lumMod val="75000"/>
                </a:schemeClr>
              </a:solidFill>
              <a:latin typeface="Nunito Light"/>
              <a:cs typeface="Nunito Light"/>
            </a:rPr>
            <a:t>Potable y Saneamiento (CAPS)</a:t>
          </a:r>
        </a:p>
      </dgm:t>
    </dgm:pt>
    <dgm:pt modelId="{35F524B7-1791-4254-A361-7256ECEE22D8}" type="parTrans" cxnId="{3D78F766-164F-448C-8091-835AF21864A0}">
      <dgm:prSet/>
      <dgm:spPr/>
      <dgm:t>
        <a:bodyPr/>
        <a:lstStyle/>
        <a:p>
          <a:endParaRPr lang="es-ES" sz="1600"/>
        </a:p>
      </dgm:t>
    </dgm:pt>
    <dgm:pt modelId="{F085E910-5D46-4BAD-A573-9A1CB48A6F62}" type="sibTrans" cxnId="{3D78F766-164F-448C-8091-835AF21864A0}">
      <dgm:prSet/>
      <dgm:spPr/>
      <dgm:t>
        <a:bodyPr/>
        <a:lstStyle/>
        <a:p>
          <a:endParaRPr lang="es-ES" sz="1600"/>
        </a:p>
      </dgm:t>
    </dgm:pt>
    <dgm:pt modelId="{C65D5369-7E24-4F15-AC76-BDE4ECAB8EC3}">
      <dgm:prSet custT="1"/>
      <dgm:spPr>
        <a:solidFill>
          <a:schemeClr val="accent1">
            <a:lumMod val="20000"/>
            <a:lumOff val="80000"/>
            <a:alpha val="90000"/>
          </a:schemeClr>
        </a:solidFill>
      </dgm:spPr>
      <dgm:t>
        <a:bodyPr/>
        <a:lstStyle/>
        <a:p>
          <a:pPr algn="l"/>
          <a:r>
            <a:rPr lang="es-ES" sz="1800" b="1" dirty="0" smtClean="0">
              <a:solidFill>
                <a:schemeClr val="accent1">
                  <a:lumMod val="75000"/>
                </a:schemeClr>
              </a:solidFill>
              <a:latin typeface="Nunito Light"/>
              <a:cs typeface="Nunito Light"/>
            </a:rPr>
            <a:t>74 </a:t>
          </a:r>
          <a:r>
            <a:rPr lang="es-ES" sz="1800" dirty="0">
              <a:solidFill>
                <a:schemeClr val="accent1">
                  <a:lumMod val="75000"/>
                </a:schemeClr>
              </a:solidFill>
              <a:latin typeface="Nunito Light"/>
              <a:cs typeface="Nunito Light"/>
            </a:rPr>
            <a:t>proyectos de A&amp;SR</a:t>
          </a:r>
        </a:p>
      </dgm:t>
    </dgm:pt>
    <dgm:pt modelId="{A9C27BBF-7CB1-4C6C-9BD7-D923072C1BE9}" type="parTrans" cxnId="{24BB4543-F016-4FE5-AAF0-619AACBA44D7}">
      <dgm:prSet/>
      <dgm:spPr/>
      <dgm:t>
        <a:bodyPr/>
        <a:lstStyle/>
        <a:p>
          <a:endParaRPr lang="es-ES" sz="1600"/>
        </a:p>
      </dgm:t>
    </dgm:pt>
    <dgm:pt modelId="{9EEB847E-0C8F-4328-96F4-66C5B1C62075}" type="sibTrans" cxnId="{24BB4543-F016-4FE5-AAF0-619AACBA44D7}">
      <dgm:prSet/>
      <dgm:spPr/>
      <dgm:t>
        <a:bodyPr/>
        <a:lstStyle/>
        <a:p>
          <a:endParaRPr lang="es-ES" sz="1600"/>
        </a:p>
      </dgm:t>
    </dgm:pt>
    <dgm:pt modelId="{1D3A22A3-0399-4326-8DDE-9FFE79EC290F}">
      <dgm:prSet custT="1"/>
      <dgm:spPr>
        <a:solidFill>
          <a:schemeClr val="accent1">
            <a:lumMod val="20000"/>
            <a:lumOff val="80000"/>
            <a:alpha val="90000"/>
          </a:schemeClr>
        </a:solidFill>
      </dgm:spPr>
      <dgm:t>
        <a:bodyPr/>
        <a:lstStyle/>
        <a:p>
          <a:pPr algn="l"/>
          <a:r>
            <a:rPr lang="es-ES" sz="1800" b="1" dirty="0">
              <a:solidFill>
                <a:schemeClr val="accent1">
                  <a:lumMod val="75000"/>
                </a:schemeClr>
              </a:solidFill>
              <a:latin typeface="Nunito Light"/>
              <a:cs typeface="Nunito Light"/>
            </a:rPr>
            <a:t>US$30 Millones de dólares</a:t>
          </a:r>
          <a:r>
            <a:rPr lang="es-ES" sz="1800" dirty="0">
              <a:solidFill>
                <a:schemeClr val="accent1">
                  <a:lumMod val="75000"/>
                </a:schemeClr>
              </a:solidFill>
              <a:latin typeface="Nunito Light"/>
              <a:cs typeface="Nunito Light"/>
            </a:rPr>
            <a:t> para la inversión y fortalecimiento de las entidades vinculadas al ciclo de proyecto. </a:t>
          </a:r>
        </a:p>
      </dgm:t>
    </dgm:pt>
    <dgm:pt modelId="{7AE51729-14A9-4839-83B2-1A2C18F51F14}" type="parTrans" cxnId="{742CFAB9-B53B-41B8-90EB-8A3B9B848453}">
      <dgm:prSet/>
      <dgm:spPr/>
      <dgm:t>
        <a:bodyPr/>
        <a:lstStyle/>
        <a:p>
          <a:endParaRPr lang="es-ES" sz="1600"/>
        </a:p>
      </dgm:t>
    </dgm:pt>
    <dgm:pt modelId="{D0DCB56F-9872-489E-9330-39D148344CCD}" type="sibTrans" cxnId="{742CFAB9-B53B-41B8-90EB-8A3B9B848453}">
      <dgm:prSet/>
      <dgm:spPr/>
      <dgm:t>
        <a:bodyPr/>
        <a:lstStyle/>
        <a:p>
          <a:endParaRPr lang="es-ES" sz="1600"/>
        </a:p>
      </dgm:t>
    </dgm:pt>
    <dgm:pt modelId="{7574FD7D-E40D-40F9-A685-2758576A0690}">
      <dgm:prSet custT="1"/>
      <dgm:spPr>
        <a:solidFill>
          <a:schemeClr val="accent1">
            <a:lumMod val="20000"/>
            <a:lumOff val="80000"/>
            <a:alpha val="90000"/>
          </a:schemeClr>
        </a:solidFill>
      </dgm:spPr>
      <dgm:t>
        <a:bodyPr/>
        <a:lstStyle/>
        <a:p>
          <a:pPr algn="l"/>
          <a:r>
            <a:rPr lang="es-ES" sz="1800" b="1" dirty="0">
              <a:solidFill>
                <a:schemeClr val="accent1">
                  <a:lumMod val="75000"/>
                </a:schemeClr>
              </a:solidFill>
              <a:latin typeface="Nunito Light"/>
              <a:cs typeface="Nunito Light"/>
            </a:rPr>
            <a:t>1 empresa municipal </a:t>
          </a:r>
          <a:r>
            <a:rPr lang="es-ES" sz="1800" dirty="0">
              <a:solidFill>
                <a:schemeClr val="accent1">
                  <a:lumMod val="75000"/>
                </a:schemeClr>
              </a:solidFill>
              <a:latin typeface="Nunito Light"/>
              <a:cs typeface="Nunito Light"/>
            </a:rPr>
            <a:t>(EMACI)</a:t>
          </a:r>
        </a:p>
      </dgm:t>
    </dgm:pt>
    <dgm:pt modelId="{A8FA6112-EC3C-46A2-93C8-5CDFDCA85505}" type="parTrans" cxnId="{5A8F0584-C470-4548-8472-FE14913CEDE8}">
      <dgm:prSet/>
      <dgm:spPr/>
      <dgm:t>
        <a:bodyPr/>
        <a:lstStyle/>
        <a:p>
          <a:endParaRPr lang="es-ES" sz="1600"/>
        </a:p>
      </dgm:t>
    </dgm:pt>
    <dgm:pt modelId="{8AF57333-58BC-4A09-80E8-0112D997CCCA}" type="sibTrans" cxnId="{5A8F0584-C470-4548-8472-FE14913CEDE8}">
      <dgm:prSet/>
      <dgm:spPr/>
      <dgm:t>
        <a:bodyPr/>
        <a:lstStyle/>
        <a:p>
          <a:endParaRPr lang="es-ES" sz="1600"/>
        </a:p>
      </dgm:t>
    </dgm:pt>
    <dgm:pt modelId="{0D72C5CE-7804-244D-AE5D-27A3E010CCC8}">
      <dgm:prSet custT="1"/>
      <dgm:spPr>
        <a:solidFill>
          <a:schemeClr val="accent1">
            <a:lumMod val="20000"/>
            <a:lumOff val="80000"/>
            <a:alpha val="90000"/>
          </a:schemeClr>
        </a:solidFill>
      </dgm:spPr>
      <dgm:t>
        <a:bodyPr/>
        <a:lstStyle/>
        <a:p>
          <a:pPr algn="l"/>
          <a:endParaRPr lang="es-ES" sz="1800" dirty="0">
            <a:solidFill>
              <a:schemeClr val="accent1">
                <a:lumMod val="75000"/>
              </a:schemeClr>
            </a:solidFill>
            <a:latin typeface="Nunito Light"/>
            <a:cs typeface="Nunito Light"/>
          </a:endParaRPr>
        </a:p>
      </dgm:t>
    </dgm:pt>
    <dgm:pt modelId="{FD3CC56F-4976-F94C-8409-B4A2B17B1111}" type="parTrans" cxnId="{036FA958-D124-FD44-A739-91AD52185C0F}">
      <dgm:prSet/>
      <dgm:spPr/>
      <dgm:t>
        <a:bodyPr/>
        <a:lstStyle/>
        <a:p>
          <a:endParaRPr lang="es-ES"/>
        </a:p>
      </dgm:t>
    </dgm:pt>
    <dgm:pt modelId="{F08FFFEC-2270-D445-A53E-153520980F3A}" type="sibTrans" cxnId="{036FA958-D124-FD44-A739-91AD52185C0F}">
      <dgm:prSet/>
      <dgm:spPr/>
      <dgm:t>
        <a:bodyPr/>
        <a:lstStyle/>
        <a:p>
          <a:endParaRPr lang="es-ES"/>
        </a:p>
      </dgm:t>
    </dgm:pt>
    <dgm:pt modelId="{2B2CE5BF-E9B7-8A41-B599-FB93112D05D7}">
      <dgm:prSet custT="1"/>
      <dgm:spPr>
        <a:solidFill>
          <a:schemeClr val="accent1">
            <a:lumMod val="20000"/>
            <a:lumOff val="80000"/>
            <a:alpha val="90000"/>
          </a:schemeClr>
        </a:solidFill>
      </dgm:spPr>
      <dgm:t>
        <a:bodyPr/>
        <a:lstStyle/>
        <a:p>
          <a:pPr algn="l"/>
          <a:endParaRPr lang="es-ES" sz="1800" dirty="0">
            <a:solidFill>
              <a:schemeClr val="accent1">
                <a:lumMod val="75000"/>
              </a:schemeClr>
            </a:solidFill>
            <a:latin typeface="Nunito Light"/>
            <a:cs typeface="Nunito Light"/>
          </a:endParaRPr>
        </a:p>
      </dgm:t>
    </dgm:pt>
    <dgm:pt modelId="{1B2F6ED4-9E0A-1143-BE59-29AB470CA4F3}" type="parTrans" cxnId="{10079445-8D0C-D041-A1D7-4A8BB9F9DEEA}">
      <dgm:prSet/>
      <dgm:spPr/>
      <dgm:t>
        <a:bodyPr/>
        <a:lstStyle/>
        <a:p>
          <a:endParaRPr lang="es-ES"/>
        </a:p>
      </dgm:t>
    </dgm:pt>
    <dgm:pt modelId="{478F39AF-346C-034F-A369-508AF4F01E74}" type="sibTrans" cxnId="{10079445-8D0C-D041-A1D7-4A8BB9F9DEEA}">
      <dgm:prSet/>
      <dgm:spPr/>
      <dgm:t>
        <a:bodyPr/>
        <a:lstStyle/>
        <a:p>
          <a:endParaRPr lang="es-ES"/>
        </a:p>
      </dgm:t>
    </dgm:pt>
    <dgm:pt modelId="{BA3001B7-39DB-F842-AF5C-937F9B6A79A1}">
      <dgm:prSet custT="1"/>
      <dgm:spPr>
        <a:solidFill>
          <a:schemeClr val="accent1">
            <a:lumMod val="20000"/>
            <a:lumOff val="80000"/>
            <a:alpha val="90000"/>
          </a:schemeClr>
        </a:solidFill>
      </dgm:spPr>
      <dgm:t>
        <a:bodyPr/>
        <a:lstStyle/>
        <a:p>
          <a:pPr algn="l"/>
          <a:endParaRPr lang="es-ES" sz="1800" dirty="0">
            <a:solidFill>
              <a:schemeClr val="accent1">
                <a:lumMod val="75000"/>
              </a:schemeClr>
            </a:solidFill>
            <a:latin typeface="Nunito Light"/>
            <a:cs typeface="Nunito Light"/>
          </a:endParaRPr>
        </a:p>
      </dgm:t>
    </dgm:pt>
    <dgm:pt modelId="{880B162E-0AF6-1540-B10B-365D6B21C579}" type="parTrans" cxnId="{341DECE9-246C-AF4A-9853-A9E2A39D89D7}">
      <dgm:prSet/>
      <dgm:spPr/>
      <dgm:t>
        <a:bodyPr/>
        <a:lstStyle/>
        <a:p>
          <a:endParaRPr lang="es-ES"/>
        </a:p>
      </dgm:t>
    </dgm:pt>
    <dgm:pt modelId="{E3020D9D-9C82-ED4A-A261-A59F4E2F246F}" type="sibTrans" cxnId="{341DECE9-246C-AF4A-9853-A9E2A39D89D7}">
      <dgm:prSet/>
      <dgm:spPr/>
      <dgm:t>
        <a:bodyPr/>
        <a:lstStyle/>
        <a:p>
          <a:endParaRPr lang="es-ES"/>
        </a:p>
      </dgm:t>
    </dgm:pt>
    <dgm:pt modelId="{4DAC3F31-326F-934E-A2A3-B86E772D1F7C}">
      <dgm:prSet custT="1"/>
      <dgm:spPr>
        <a:solidFill>
          <a:schemeClr val="accent1">
            <a:lumMod val="20000"/>
            <a:lumOff val="80000"/>
            <a:alpha val="90000"/>
          </a:schemeClr>
        </a:solidFill>
      </dgm:spPr>
      <dgm:t>
        <a:bodyPr/>
        <a:lstStyle/>
        <a:p>
          <a:pPr algn="l"/>
          <a:endParaRPr lang="es-ES" sz="1800" dirty="0">
            <a:solidFill>
              <a:schemeClr val="accent1">
                <a:lumMod val="75000"/>
              </a:schemeClr>
            </a:solidFill>
            <a:latin typeface="Nunito Light"/>
            <a:cs typeface="Nunito Light"/>
          </a:endParaRPr>
        </a:p>
      </dgm:t>
    </dgm:pt>
    <dgm:pt modelId="{14D2A72B-6641-874C-A3CD-C522D163C244}" type="parTrans" cxnId="{745A040B-73BF-9B4D-9338-302172E2FA20}">
      <dgm:prSet/>
      <dgm:spPr/>
      <dgm:t>
        <a:bodyPr/>
        <a:lstStyle/>
        <a:p>
          <a:endParaRPr lang="es-ES"/>
        </a:p>
      </dgm:t>
    </dgm:pt>
    <dgm:pt modelId="{1EC8247D-880A-0844-8610-EA570C76E980}" type="sibTrans" cxnId="{745A040B-73BF-9B4D-9338-302172E2FA20}">
      <dgm:prSet/>
      <dgm:spPr/>
      <dgm:t>
        <a:bodyPr/>
        <a:lstStyle/>
        <a:p>
          <a:endParaRPr lang="es-ES"/>
        </a:p>
      </dgm:t>
    </dgm:pt>
    <dgm:pt modelId="{D9175029-8C78-BD43-813F-F2FF65BF3570}">
      <dgm:prSet custT="1"/>
      <dgm:spPr>
        <a:solidFill>
          <a:schemeClr val="accent1">
            <a:lumMod val="20000"/>
            <a:lumOff val="80000"/>
            <a:alpha val="90000"/>
          </a:schemeClr>
        </a:solidFill>
      </dgm:spPr>
      <dgm:t>
        <a:bodyPr/>
        <a:lstStyle/>
        <a:p>
          <a:pPr algn="l"/>
          <a:endParaRPr lang="es-ES" sz="1800" dirty="0">
            <a:solidFill>
              <a:schemeClr val="accent1">
                <a:lumMod val="75000"/>
              </a:schemeClr>
            </a:solidFill>
            <a:latin typeface="Nunito Light"/>
            <a:cs typeface="Nunito Light"/>
          </a:endParaRPr>
        </a:p>
      </dgm:t>
    </dgm:pt>
    <dgm:pt modelId="{8CBD4749-F017-3B4D-BE94-142497003B68}" type="parTrans" cxnId="{788E1601-758F-4641-B349-5441DC63430D}">
      <dgm:prSet/>
      <dgm:spPr/>
      <dgm:t>
        <a:bodyPr/>
        <a:lstStyle/>
        <a:p>
          <a:endParaRPr lang="es-ES"/>
        </a:p>
      </dgm:t>
    </dgm:pt>
    <dgm:pt modelId="{F27D871C-42CC-C04A-B6A8-32F5C7AA2BB9}" type="sibTrans" cxnId="{788E1601-758F-4641-B349-5441DC63430D}">
      <dgm:prSet/>
      <dgm:spPr/>
      <dgm:t>
        <a:bodyPr/>
        <a:lstStyle/>
        <a:p>
          <a:endParaRPr lang="es-ES"/>
        </a:p>
      </dgm:t>
    </dgm:pt>
    <dgm:pt modelId="{667357D6-A84D-4D4C-83BA-DC659E1C1A4F}" type="pres">
      <dgm:prSet presAssocID="{5DEE578D-1840-47AC-BB06-0D044B7023F5}" presName="diagram" presStyleCnt="0">
        <dgm:presLayoutVars>
          <dgm:dir/>
          <dgm:animLvl val="lvl"/>
          <dgm:resizeHandles val="exact"/>
        </dgm:presLayoutVars>
      </dgm:prSet>
      <dgm:spPr/>
    </dgm:pt>
    <dgm:pt modelId="{90E45761-DB8A-4C4C-A673-0107F607E6CD}" type="pres">
      <dgm:prSet presAssocID="{B97EA6FF-34DF-4AA0-BD25-5743FD98BEB7}" presName="compNode" presStyleCnt="0"/>
      <dgm:spPr/>
    </dgm:pt>
    <dgm:pt modelId="{C71C6B3E-4CDC-4C11-A905-27E058A9ADDF}" type="pres">
      <dgm:prSet presAssocID="{B97EA6FF-34DF-4AA0-BD25-5743FD98BEB7}" presName="childRect" presStyleLbl="bgAcc1" presStyleIdx="0" presStyleCnt="3" custFlipHor="1" custScaleX="134705" custScaleY="238976" custLinFactNeighborX="6742">
        <dgm:presLayoutVars>
          <dgm:bulletEnabled val="1"/>
        </dgm:presLayoutVars>
      </dgm:prSet>
      <dgm:spPr/>
      <dgm:t>
        <a:bodyPr/>
        <a:lstStyle/>
        <a:p>
          <a:endParaRPr lang="es-ES"/>
        </a:p>
      </dgm:t>
    </dgm:pt>
    <dgm:pt modelId="{D28FFE3D-0691-49BF-A976-C65C10E110D6}" type="pres">
      <dgm:prSet presAssocID="{B97EA6FF-34DF-4AA0-BD25-5743FD98BEB7}" presName="parentText" presStyleLbl="node1" presStyleIdx="0" presStyleCnt="0">
        <dgm:presLayoutVars>
          <dgm:chMax val="0"/>
          <dgm:bulletEnabled val="1"/>
        </dgm:presLayoutVars>
      </dgm:prSet>
      <dgm:spPr/>
      <dgm:t>
        <a:bodyPr/>
        <a:lstStyle/>
        <a:p>
          <a:endParaRPr lang="es-ES"/>
        </a:p>
      </dgm:t>
    </dgm:pt>
    <dgm:pt modelId="{618D3FDB-1FB3-4247-AE5E-F4A5ED01874E}" type="pres">
      <dgm:prSet presAssocID="{B97EA6FF-34DF-4AA0-BD25-5743FD98BEB7}" presName="parentRect" presStyleLbl="alignNode1" presStyleIdx="0" presStyleCnt="3" custScaleX="134838" custLinFactY="1015" custLinFactNeighborX="6325" custLinFactNeighborY="100000"/>
      <dgm:spPr/>
      <dgm:t>
        <a:bodyPr/>
        <a:lstStyle/>
        <a:p>
          <a:endParaRPr lang="es-ES"/>
        </a:p>
      </dgm:t>
    </dgm:pt>
    <dgm:pt modelId="{2A5AE8CE-D010-402D-B7AD-D41CC18C074B}" type="pres">
      <dgm:prSet presAssocID="{B97EA6FF-34DF-4AA0-BD25-5743FD98BEB7}" presName="adorn" presStyleLbl="fgAccFollowNode1" presStyleIdx="0" presStyleCnt="3" custLinFactNeighborX="32008" custLinFactNeighborY="25593"/>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pt>
    <dgm:pt modelId="{DBB71568-636B-456D-817B-60BFCB1681CC}" type="pres">
      <dgm:prSet presAssocID="{2CA06367-F9CC-4367-99D4-6DF2F3A7E33C}" presName="sibTrans" presStyleLbl="sibTrans2D1" presStyleIdx="0" presStyleCnt="0"/>
      <dgm:spPr/>
      <dgm:t>
        <a:bodyPr/>
        <a:lstStyle/>
        <a:p>
          <a:endParaRPr lang="es-ES"/>
        </a:p>
      </dgm:t>
    </dgm:pt>
    <dgm:pt modelId="{D62B4A64-4074-4E2C-BFC3-527D9C9BBC83}" type="pres">
      <dgm:prSet presAssocID="{87E373C8-F65D-4608-B90E-8BC6A86026AD}" presName="compNode" presStyleCnt="0"/>
      <dgm:spPr/>
    </dgm:pt>
    <dgm:pt modelId="{1A96FCB8-ADC7-4907-B214-69D784B88F20}" type="pres">
      <dgm:prSet presAssocID="{87E373C8-F65D-4608-B90E-8BC6A86026AD}" presName="childRect" presStyleLbl="bgAcc1" presStyleIdx="1" presStyleCnt="3" custFlipHor="1" custScaleX="127926" custScaleY="228872" custLinFactNeighborX="1690" custLinFactNeighborY="-4430">
        <dgm:presLayoutVars>
          <dgm:bulletEnabled val="1"/>
        </dgm:presLayoutVars>
      </dgm:prSet>
      <dgm:spPr/>
      <dgm:t>
        <a:bodyPr/>
        <a:lstStyle/>
        <a:p>
          <a:endParaRPr lang="es-ES"/>
        </a:p>
      </dgm:t>
    </dgm:pt>
    <dgm:pt modelId="{BCF35C5C-8DE0-46BF-97AC-20929281DE6F}" type="pres">
      <dgm:prSet presAssocID="{87E373C8-F65D-4608-B90E-8BC6A86026AD}" presName="parentText" presStyleLbl="node1" presStyleIdx="0" presStyleCnt="0">
        <dgm:presLayoutVars>
          <dgm:chMax val="0"/>
          <dgm:bulletEnabled val="1"/>
        </dgm:presLayoutVars>
      </dgm:prSet>
      <dgm:spPr/>
      <dgm:t>
        <a:bodyPr/>
        <a:lstStyle/>
        <a:p>
          <a:endParaRPr lang="es-ES"/>
        </a:p>
      </dgm:t>
    </dgm:pt>
    <dgm:pt modelId="{9FF0DE4B-062B-4B10-8525-30F2533C1C14}" type="pres">
      <dgm:prSet presAssocID="{87E373C8-F65D-4608-B90E-8BC6A86026AD}" presName="parentRect" presStyleLbl="alignNode1" presStyleIdx="1" presStyleCnt="3" custScaleX="127440" custLinFactNeighborX="1738" custLinFactNeighborY="98976"/>
      <dgm:spPr/>
      <dgm:t>
        <a:bodyPr/>
        <a:lstStyle/>
        <a:p>
          <a:endParaRPr lang="es-ES"/>
        </a:p>
      </dgm:t>
    </dgm:pt>
    <dgm:pt modelId="{0ECF7360-6F21-4041-A983-1F0EEF66EEEB}" type="pres">
      <dgm:prSet presAssocID="{87E373C8-F65D-4608-B90E-8BC6A86026AD}" presName="adorn" presStyleLbl="fgAccFollowNode1" presStyleIdx="1" presStyleCnt="3" custLinFactNeighborX="10500" custLinFactNeighborY="25060"/>
      <dgm:spPr>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dgm:spPr>
    </dgm:pt>
    <dgm:pt modelId="{E761EA93-8CFD-4BB5-9BE0-A5213EB9A82B}" type="pres">
      <dgm:prSet presAssocID="{B6AA4044-1B4D-4559-A48A-F0A2A775F2CC}" presName="sibTrans" presStyleLbl="sibTrans2D1" presStyleIdx="0" presStyleCnt="0"/>
      <dgm:spPr/>
      <dgm:t>
        <a:bodyPr/>
        <a:lstStyle/>
        <a:p>
          <a:endParaRPr lang="es-ES"/>
        </a:p>
      </dgm:t>
    </dgm:pt>
    <dgm:pt modelId="{8D90D869-7F32-43D7-A17E-6AD1890136A2}" type="pres">
      <dgm:prSet presAssocID="{C91F9D06-5DAD-49EF-B826-6600A5E2448F}" presName="compNode" presStyleCnt="0"/>
      <dgm:spPr/>
    </dgm:pt>
    <dgm:pt modelId="{0D81523B-81DF-458E-B315-000492D4A56E}" type="pres">
      <dgm:prSet presAssocID="{C91F9D06-5DAD-49EF-B826-6600A5E2448F}" presName="childRect" presStyleLbl="bgAcc1" presStyleIdx="2" presStyleCnt="3" custScaleX="111953" custScaleY="228623" custLinFactNeighborX="-3714" custLinFactNeighborY="-4980">
        <dgm:presLayoutVars>
          <dgm:bulletEnabled val="1"/>
        </dgm:presLayoutVars>
      </dgm:prSet>
      <dgm:spPr/>
      <dgm:t>
        <a:bodyPr/>
        <a:lstStyle/>
        <a:p>
          <a:endParaRPr lang="es-ES"/>
        </a:p>
      </dgm:t>
    </dgm:pt>
    <dgm:pt modelId="{E9FBC672-FDD2-4BE8-BC38-4AE7806AB298}" type="pres">
      <dgm:prSet presAssocID="{C91F9D06-5DAD-49EF-B826-6600A5E2448F}" presName="parentText" presStyleLbl="node1" presStyleIdx="0" presStyleCnt="0">
        <dgm:presLayoutVars>
          <dgm:chMax val="0"/>
          <dgm:bulletEnabled val="1"/>
        </dgm:presLayoutVars>
      </dgm:prSet>
      <dgm:spPr/>
      <dgm:t>
        <a:bodyPr/>
        <a:lstStyle/>
        <a:p>
          <a:endParaRPr lang="es-ES"/>
        </a:p>
      </dgm:t>
    </dgm:pt>
    <dgm:pt modelId="{B9A63EAF-C062-4668-B968-4268BC56A5B1}" type="pres">
      <dgm:prSet presAssocID="{C91F9D06-5DAD-49EF-B826-6600A5E2448F}" presName="parentRect" presStyleLbl="alignNode1" presStyleIdx="2" presStyleCnt="3" custScaleX="111418" custLinFactNeighborX="-3714" custLinFactNeighborY="96500"/>
      <dgm:spPr/>
      <dgm:t>
        <a:bodyPr/>
        <a:lstStyle/>
        <a:p>
          <a:endParaRPr lang="es-ES"/>
        </a:p>
      </dgm:t>
    </dgm:pt>
    <dgm:pt modelId="{5A26A76A-F4B7-406B-BDA9-7F277E8E4D64}" type="pres">
      <dgm:prSet presAssocID="{C91F9D06-5DAD-49EF-B826-6600A5E2448F}" presName="adorn" presStyleLbl="fgAccFollowNode1" presStyleIdx="2" presStyleCnt="3" custLinFactNeighborX="-26550" custLinFactNeighborY="21240"/>
      <dgm:spPr>
        <a:blipFill>
          <a:blip xmlns:r="http://schemas.openxmlformats.org/officeDocument/2006/relationships" r:embed="rId3">
            <a:extLst>
              <a:ext uri="{28A0092B-C50C-407E-A947-70E740481C1C}">
                <a14:useLocalDpi xmlns:a14="http://schemas.microsoft.com/office/drawing/2010/main" val="0"/>
              </a:ext>
            </a:extLst>
          </a:blip>
          <a:srcRect/>
          <a:stretch>
            <a:fillRect/>
          </a:stretch>
        </a:blipFill>
      </dgm:spPr>
    </dgm:pt>
  </dgm:ptLst>
  <dgm:cxnLst>
    <dgm:cxn modelId="{F7C0818D-0E09-3441-8066-E90794776AA7}" type="presOf" srcId="{BA3001B7-39DB-F842-AF5C-937F9B6A79A1}" destId="{C71C6B3E-4CDC-4C11-A905-27E058A9ADDF}" srcOrd="0" destOrd="3" presId="urn:microsoft.com/office/officeart/2005/8/layout/bList2"/>
    <dgm:cxn modelId="{248D6023-274D-284F-9AEB-9A11CD23E873}" type="presOf" srcId="{5DEE578D-1840-47AC-BB06-0D044B7023F5}" destId="{667357D6-A84D-4D4C-83BA-DC659E1C1A4F}" srcOrd="0" destOrd="0" presId="urn:microsoft.com/office/officeart/2005/8/layout/bList2"/>
    <dgm:cxn modelId="{508664F3-B3E5-E74C-A2F7-04AC2E5CAE1F}" type="presOf" srcId="{B5A72A70-C97F-4F52-83FA-233E03291BA1}" destId="{C71C6B3E-4CDC-4C11-A905-27E058A9ADDF}" srcOrd="0" destOrd="4" presId="urn:microsoft.com/office/officeart/2005/8/layout/bList2"/>
    <dgm:cxn modelId="{24BB4543-F016-4FE5-AAF0-619AACBA44D7}" srcId="{87E373C8-F65D-4608-B90E-8BC6A86026AD}" destId="{C65D5369-7E24-4F15-AC76-BDE4ECAB8EC3}" srcOrd="0" destOrd="0" parTransId="{A9C27BBF-7CB1-4C6C-9BD7-D923072C1BE9}" sibTransId="{9EEB847E-0C8F-4328-96F4-66C5B1C62075}"/>
    <dgm:cxn modelId="{9BC2A05F-4780-4106-8D95-74E8DEDD16E2}" srcId="{B97EA6FF-34DF-4AA0-BD25-5743FD98BEB7}" destId="{C706ED26-E26E-44EE-8956-0444F73E22EB}" srcOrd="0" destOrd="0" parTransId="{361D8702-C359-474A-A143-C81EEFAD8A1A}" sibTransId="{9EF01E72-4F50-4A90-90AA-C0357E935056}"/>
    <dgm:cxn modelId="{201AF3BE-C974-1C40-82DA-DD50B329C343}" type="presOf" srcId="{C1EDB904-ACA1-4A1C-A747-F9934D99DA82}" destId="{0D81523B-81DF-458E-B315-000492D4A56E}" srcOrd="0" destOrd="2" presId="urn:microsoft.com/office/officeart/2005/8/layout/bList2"/>
    <dgm:cxn modelId="{745A040B-73BF-9B4D-9338-302172E2FA20}" srcId="{B97EA6FF-34DF-4AA0-BD25-5743FD98BEB7}" destId="{4DAC3F31-326F-934E-A2A3-B86E772D1F7C}" srcOrd="5" destOrd="0" parTransId="{14D2A72B-6641-874C-A3CD-C522D163C244}" sibTransId="{1EC8247D-880A-0844-8610-EA570C76E980}"/>
    <dgm:cxn modelId="{3FF17413-BE3F-D043-840A-CD5C85FD2629}" type="presOf" srcId="{8D35A6FF-7751-4C38-9065-17F3E0F6D3FB}" destId="{0D81523B-81DF-458E-B315-000492D4A56E}" srcOrd="0" destOrd="0" presId="urn:microsoft.com/office/officeart/2005/8/layout/bList2"/>
    <dgm:cxn modelId="{D2AEC359-2E32-314C-89A9-22231E4A0B39}" type="presOf" srcId="{B97EA6FF-34DF-4AA0-BD25-5743FD98BEB7}" destId="{618D3FDB-1FB3-4247-AE5E-F4A5ED01874E}" srcOrd="1" destOrd="0" presId="urn:microsoft.com/office/officeart/2005/8/layout/bList2"/>
    <dgm:cxn modelId="{FA60459D-FC04-294D-91DC-D92DFBFF8558}" type="presOf" srcId="{B6AA4044-1B4D-4559-A48A-F0A2A775F2CC}" destId="{E761EA93-8CFD-4BB5-9BE0-A5213EB9A82B}" srcOrd="0" destOrd="0" presId="urn:microsoft.com/office/officeart/2005/8/layout/bList2"/>
    <dgm:cxn modelId="{2A0BB000-A7C0-5044-B1F8-5D526C45A330}" type="presOf" srcId="{87E373C8-F65D-4608-B90E-8BC6A86026AD}" destId="{BCF35C5C-8DE0-46BF-97AC-20929281DE6F}" srcOrd="0" destOrd="0" presId="urn:microsoft.com/office/officeart/2005/8/layout/bList2"/>
    <dgm:cxn modelId="{788E1601-758F-4641-B349-5441DC63430D}" srcId="{C91F9D06-5DAD-49EF-B826-6600A5E2448F}" destId="{D9175029-8C78-BD43-813F-F2FF65BF3570}" srcOrd="1" destOrd="0" parTransId="{8CBD4749-F017-3B4D-BE94-142497003B68}" sibTransId="{F27D871C-42CC-C04A-B6A8-32F5C7AA2BB9}"/>
    <dgm:cxn modelId="{D0C423D3-98F6-164C-BC17-8C1A2EEA7F25}" type="presOf" srcId="{C91F9D06-5DAD-49EF-B826-6600A5E2448F}" destId="{E9FBC672-FDD2-4BE8-BC38-4AE7806AB298}" srcOrd="0" destOrd="0" presId="urn:microsoft.com/office/officeart/2005/8/layout/bList2"/>
    <dgm:cxn modelId="{B6620C15-15D7-1048-8AF6-D2C31CA1B742}" type="presOf" srcId="{A28D91DE-3055-4B8F-9480-DBD532FAA97F}" destId="{C71C6B3E-4CDC-4C11-A905-27E058A9ADDF}" srcOrd="0" destOrd="2" presId="urn:microsoft.com/office/officeart/2005/8/layout/bList2"/>
    <dgm:cxn modelId="{5A8F0584-C470-4548-8472-FE14913CEDE8}" srcId="{B97EA6FF-34DF-4AA0-BD25-5743FD98BEB7}" destId="{7574FD7D-E40D-40F9-A685-2758576A0690}" srcOrd="6" destOrd="0" parTransId="{A8FA6112-EC3C-46A2-93C8-5CDFDCA85505}" sibTransId="{8AF57333-58BC-4A09-80E8-0112D997CCCA}"/>
    <dgm:cxn modelId="{78B05996-24D9-4943-AC22-47C699D327FA}" srcId="{C91F9D06-5DAD-49EF-B826-6600A5E2448F}" destId="{8D35A6FF-7751-4C38-9065-17F3E0F6D3FB}" srcOrd="0" destOrd="0" parTransId="{DC2C8819-1D86-4330-98A6-1580FB259940}" sibTransId="{AF19B24B-5BE9-4098-B8E9-1A931E7B9DCE}"/>
    <dgm:cxn modelId="{D7EA46B7-E0C5-4760-8E1C-190A13699AEE}" srcId="{B97EA6FF-34DF-4AA0-BD25-5743FD98BEB7}" destId="{A28D91DE-3055-4B8F-9480-DBD532FAA97F}" srcOrd="2" destOrd="0" parTransId="{97AA2C52-46BA-41A8-AC8C-1B4A27EB9277}" sibTransId="{0AC4117F-7CB5-4F48-A5A8-984F425A13C5}"/>
    <dgm:cxn modelId="{32CA4E3F-FE27-1A42-A38E-C36CE57FDBD8}" type="presOf" srcId="{B97EA6FF-34DF-4AA0-BD25-5743FD98BEB7}" destId="{D28FFE3D-0691-49BF-A976-C65C10E110D6}" srcOrd="0" destOrd="0" presId="urn:microsoft.com/office/officeart/2005/8/layout/bList2"/>
    <dgm:cxn modelId="{CBE1F1E8-07CB-1648-8F91-8F18E9D01DD5}" type="presOf" srcId="{7574FD7D-E40D-40F9-A685-2758576A0690}" destId="{C71C6B3E-4CDC-4C11-A905-27E058A9ADDF}" srcOrd="0" destOrd="6" presId="urn:microsoft.com/office/officeart/2005/8/layout/bList2"/>
    <dgm:cxn modelId="{F5A19639-E7AB-4A41-909E-CFA1C8617E73}" type="presOf" srcId="{C706ED26-E26E-44EE-8956-0444F73E22EB}" destId="{C71C6B3E-4CDC-4C11-A905-27E058A9ADDF}" srcOrd="0" destOrd="0" presId="urn:microsoft.com/office/officeart/2005/8/layout/bList2"/>
    <dgm:cxn modelId="{249BA7B3-F324-0C4F-A0B3-8C2830ECBB5B}" type="presOf" srcId="{1D3A22A3-0399-4326-8DDE-9FFE79EC290F}" destId="{1A96FCB8-ADC7-4907-B214-69D784B88F20}" srcOrd="0" destOrd="2" presId="urn:microsoft.com/office/officeart/2005/8/layout/bList2"/>
    <dgm:cxn modelId="{742CFAB9-B53B-41B8-90EB-8A3B9B848453}" srcId="{87E373C8-F65D-4608-B90E-8BC6A86026AD}" destId="{1D3A22A3-0399-4326-8DDE-9FFE79EC290F}" srcOrd="2" destOrd="0" parTransId="{7AE51729-14A9-4839-83B2-1A2C18F51F14}" sibTransId="{D0DCB56F-9872-489E-9330-39D148344CCD}"/>
    <dgm:cxn modelId="{31609826-2EF5-4D3D-BAB8-33493AA70780}" srcId="{5DEE578D-1840-47AC-BB06-0D044B7023F5}" destId="{87E373C8-F65D-4608-B90E-8BC6A86026AD}" srcOrd="1" destOrd="0" parTransId="{F398F98C-9535-4978-A540-A0196A107C2F}" sibTransId="{B6AA4044-1B4D-4559-A48A-F0A2A775F2CC}"/>
    <dgm:cxn modelId="{A5E69399-7ACB-A640-B09D-A5AA099090CE}" type="presOf" srcId="{C91F9D06-5DAD-49EF-B826-6600A5E2448F}" destId="{B9A63EAF-C062-4668-B968-4268BC56A5B1}" srcOrd="1" destOrd="0" presId="urn:microsoft.com/office/officeart/2005/8/layout/bList2"/>
    <dgm:cxn modelId="{582F95BA-AC03-4C54-A50C-2BDED9E76F05}" srcId="{5DEE578D-1840-47AC-BB06-0D044B7023F5}" destId="{B97EA6FF-34DF-4AA0-BD25-5743FD98BEB7}" srcOrd="0" destOrd="0" parTransId="{F5C31A7E-9FD7-457A-A979-D8BBA544FB61}" sibTransId="{2CA06367-F9CC-4367-99D4-6DF2F3A7E33C}"/>
    <dgm:cxn modelId="{036FA958-D124-FD44-A739-91AD52185C0F}" srcId="{87E373C8-F65D-4608-B90E-8BC6A86026AD}" destId="{0D72C5CE-7804-244D-AE5D-27A3E010CCC8}" srcOrd="1" destOrd="0" parTransId="{FD3CC56F-4976-F94C-8409-B4A2B17B1111}" sibTransId="{F08FFFEC-2270-D445-A53E-153520980F3A}"/>
    <dgm:cxn modelId="{3982E546-6BD7-764C-A0F1-37C214F0175F}" type="presOf" srcId="{C65D5369-7E24-4F15-AC76-BDE4ECAB8EC3}" destId="{1A96FCB8-ADC7-4907-B214-69D784B88F20}" srcOrd="0" destOrd="0" presId="urn:microsoft.com/office/officeart/2005/8/layout/bList2"/>
    <dgm:cxn modelId="{673FDBA4-3BD4-4B39-890E-D1F0024D9B94}" srcId="{5DEE578D-1840-47AC-BB06-0D044B7023F5}" destId="{C91F9D06-5DAD-49EF-B826-6600A5E2448F}" srcOrd="2" destOrd="0" parTransId="{CE662C9B-FAF2-4271-925E-2417C9C033CF}" sibTransId="{7E9C0943-F6B5-436B-ADC9-5D9B35ADE31D}"/>
    <dgm:cxn modelId="{EE682AF9-4ED8-D346-B781-1D62C16E3EF3}" type="presOf" srcId="{4DAC3F31-326F-934E-A2A3-B86E772D1F7C}" destId="{C71C6B3E-4CDC-4C11-A905-27E058A9ADDF}" srcOrd="0" destOrd="5" presId="urn:microsoft.com/office/officeart/2005/8/layout/bList2"/>
    <dgm:cxn modelId="{6F2E3D59-05A1-6A49-83DD-D4B2E450619B}" type="presOf" srcId="{2B2CE5BF-E9B7-8A41-B599-FB93112D05D7}" destId="{C71C6B3E-4CDC-4C11-A905-27E058A9ADDF}" srcOrd="0" destOrd="1" presId="urn:microsoft.com/office/officeart/2005/8/layout/bList2"/>
    <dgm:cxn modelId="{A69D84BB-F8A5-1242-AB1F-CF0E052BFB83}" type="presOf" srcId="{D9175029-8C78-BD43-813F-F2FF65BF3570}" destId="{0D81523B-81DF-458E-B315-000492D4A56E}" srcOrd="0" destOrd="1" presId="urn:microsoft.com/office/officeart/2005/8/layout/bList2"/>
    <dgm:cxn modelId="{D026775A-4379-5649-866A-779B953CD7E9}" type="presOf" srcId="{87E373C8-F65D-4608-B90E-8BC6A86026AD}" destId="{9FF0DE4B-062B-4B10-8525-30F2533C1C14}" srcOrd="1" destOrd="0" presId="urn:microsoft.com/office/officeart/2005/8/layout/bList2"/>
    <dgm:cxn modelId="{55EBDDBF-96F8-46A7-BFEB-C1D9ACCF8231}" srcId="{C91F9D06-5DAD-49EF-B826-6600A5E2448F}" destId="{C1EDB904-ACA1-4A1C-A747-F9934D99DA82}" srcOrd="2" destOrd="0" parTransId="{2CE7C2E1-A20E-4F99-8126-7BA1B68D3BA4}" sibTransId="{D7895225-77EB-4C39-8A07-EEAC166D5988}"/>
    <dgm:cxn modelId="{341DECE9-246C-AF4A-9853-A9E2A39D89D7}" srcId="{B97EA6FF-34DF-4AA0-BD25-5743FD98BEB7}" destId="{BA3001B7-39DB-F842-AF5C-937F9B6A79A1}" srcOrd="3" destOrd="0" parTransId="{880B162E-0AF6-1540-B10B-365D6B21C579}" sibTransId="{E3020D9D-9C82-ED4A-A261-A59F4E2F246F}"/>
    <dgm:cxn modelId="{3D78F766-164F-448C-8091-835AF21864A0}" srcId="{B97EA6FF-34DF-4AA0-BD25-5743FD98BEB7}" destId="{B5A72A70-C97F-4F52-83FA-233E03291BA1}" srcOrd="4" destOrd="0" parTransId="{35F524B7-1791-4254-A361-7256ECEE22D8}" sibTransId="{F085E910-5D46-4BAD-A573-9A1CB48A6F62}"/>
    <dgm:cxn modelId="{4EA41E96-4B01-824B-A35D-D165563735BC}" type="presOf" srcId="{0D72C5CE-7804-244D-AE5D-27A3E010CCC8}" destId="{1A96FCB8-ADC7-4907-B214-69D784B88F20}" srcOrd="0" destOrd="1" presId="urn:microsoft.com/office/officeart/2005/8/layout/bList2"/>
    <dgm:cxn modelId="{10079445-8D0C-D041-A1D7-4A8BB9F9DEEA}" srcId="{B97EA6FF-34DF-4AA0-BD25-5743FD98BEB7}" destId="{2B2CE5BF-E9B7-8A41-B599-FB93112D05D7}" srcOrd="1" destOrd="0" parTransId="{1B2F6ED4-9E0A-1143-BE59-29AB470CA4F3}" sibTransId="{478F39AF-346C-034F-A369-508AF4F01E74}"/>
    <dgm:cxn modelId="{58A5D1B4-6CBD-694D-86AE-4392D1890BC7}" type="presOf" srcId="{2CA06367-F9CC-4367-99D4-6DF2F3A7E33C}" destId="{DBB71568-636B-456D-817B-60BFCB1681CC}" srcOrd="0" destOrd="0" presId="urn:microsoft.com/office/officeart/2005/8/layout/bList2"/>
    <dgm:cxn modelId="{BD4784C5-BF41-C740-876D-BBAA7AB3B005}" type="presParOf" srcId="{667357D6-A84D-4D4C-83BA-DC659E1C1A4F}" destId="{90E45761-DB8A-4C4C-A673-0107F607E6CD}" srcOrd="0" destOrd="0" presId="urn:microsoft.com/office/officeart/2005/8/layout/bList2"/>
    <dgm:cxn modelId="{E122C718-2423-C142-804F-97B5D670FB72}" type="presParOf" srcId="{90E45761-DB8A-4C4C-A673-0107F607E6CD}" destId="{C71C6B3E-4CDC-4C11-A905-27E058A9ADDF}" srcOrd="0" destOrd="0" presId="urn:microsoft.com/office/officeart/2005/8/layout/bList2"/>
    <dgm:cxn modelId="{E5FE10F0-4ADA-2F4D-98DB-080F33732FC3}" type="presParOf" srcId="{90E45761-DB8A-4C4C-A673-0107F607E6CD}" destId="{D28FFE3D-0691-49BF-A976-C65C10E110D6}" srcOrd="1" destOrd="0" presId="urn:microsoft.com/office/officeart/2005/8/layout/bList2"/>
    <dgm:cxn modelId="{E444FC4D-DA49-8445-816D-8159DF238A56}" type="presParOf" srcId="{90E45761-DB8A-4C4C-A673-0107F607E6CD}" destId="{618D3FDB-1FB3-4247-AE5E-F4A5ED01874E}" srcOrd="2" destOrd="0" presId="urn:microsoft.com/office/officeart/2005/8/layout/bList2"/>
    <dgm:cxn modelId="{06A66D5A-5130-D544-9CDE-7F2C57C4FAB1}" type="presParOf" srcId="{90E45761-DB8A-4C4C-A673-0107F607E6CD}" destId="{2A5AE8CE-D010-402D-B7AD-D41CC18C074B}" srcOrd="3" destOrd="0" presId="urn:microsoft.com/office/officeart/2005/8/layout/bList2"/>
    <dgm:cxn modelId="{8F0D6743-5F5F-8143-BFD2-8CF521BC7E24}" type="presParOf" srcId="{667357D6-A84D-4D4C-83BA-DC659E1C1A4F}" destId="{DBB71568-636B-456D-817B-60BFCB1681CC}" srcOrd="1" destOrd="0" presId="urn:microsoft.com/office/officeart/2005/8/layout/bList2"/>
    <dgm:cxn modelId="{72EB5E6F-C9D4-AB46-B966-A94DD77D1626}" type="presParOf" srcId="{667357D6-A84D-4D4C-83BA-DC659E1C1A4F}" destId="{D62B4A64-4074-4E2C-BFC3-527D9C9BBC83}" srcOrd="2" destOrd="0" presId="urn:microsoft.com/office/officeart/2005/8/layout/bList2"/>
    <dgm:cxn modelId="{739BA3BF-4C63-1445-94F2-F33A4F510E80}" type="presParOf" srcId="{D62B4A64-4074-4E2C-BFC3-527D9C9BBC83}" destId="{1A96FCB8-ADC7-4907-B214-69D784B88F20}" srcOrd="0" destOrd="0" presId="urn:microsoft.com/office/officeart/2005/8/layout/bList2"/>
    <dgm:cxn modelId="{C233C0CD-0816-6546-97FA-A029F127961E}" type="presParOf" srcId="{D62B4A64-4074-4E2C-BFC3-527D9C9BBC83}" destId="{BCF35C5C-8DE0-46BF-97AC-20929281DE6F}" srcOrd="1" destOrd="0" presId="urn:microsoft.com/office/officeart/2005/8/layout/bList2"/>
    <dgm:cxn modelId="{A6760CC0-5DD6-1B41-80F6-EA84831540AF}" type="presParOf" srcId="{D62B4A64-4074-4E2C-BFC3-527D9C9BBC83}" destId="{9FF0DE4B-062B-4B10-8525-30F2533C1C14}" srcOrd="2" destOrd="0" presId="urn:microsoft.com/office/officeart/2005/8/layout/bList2"/>
    <dgm:cxn modelId="{989A5925-B4D0-CC43-86FD-FA6E86B5D1FB}" type="presParOf" srcId="{D62B4A64-4074-4E2C-BFC3-527D9C9BBC83}" destId="{0ECF7360-6F21-4041-A983-1F0EEF66EEEB}" srcOrd="3" destOrd="0" presId="urn:microsoft.com/office/officeart/2005/8/layout/bList2"/>
    <dgm:cxn modelId="{CCBE385A-5DCA-1D4E-9575-0015F4ED0408}" type="presParOf" srcId="{667357D6-A84D-4D4C-83BA-DC659E1C1A4F}" destId="{E761EA93-8CFD-4BB5-9BE0-A5213EB9A82B}" srcOrd="3" destOrd="0" presId="urn:microsoft.com/office/officeart/2005/8/layout/bList2"/>
    <dgm:cxn modelId="{CDD0A25D-C1D7-A044-AB1F-1CE3E2BCB895}" type="presParOf" srcId="{667357D6-A84D-4D4C-83BA-DC659E1C1A4F}" destId="{8D90D869-7F32-43D7-A17E-6AD1890136A2}" srcOrd="4" destOrd="0" presId="urn:microsoft.com/office/officeart/2005/8/layout/bList2"/>
    <dgm:cxn modelId="{4AC2D862-396D-6F43-8252-BF3B604B7D30}" type="presParOf" srcId="{8D90D869-7F32-43D7-A17E-6AD1890136A2}" destId="{0D81523B-81DF-458E-B315-000492D4A56E}" srcOrd="0" destOrd="0" presId="urn:microsoft.com/office/officeart/2005/8/layout/bList2"/>
    <dgm:cxn modelId="{3FDB04CD-A3A1-4341-A7F1-FD20E41F3783}" type="presParOf" srcId="{8D90D869-7F32-43D7-A17E-6AD1890136A2}" destId="{E9FBC672-FDD2-4BE8-BC38-4AE7806AB298}" srcOrd="1" destOrd="0" presId="urn:microsoft.com/office/officeart/2005/8/layout/bList2"/>
    <dgm:cxn modelId="{E0CAC060-F680-3B49-B550-81844829522E}" type="presParOf" srcId="{8D90D869-7F32-43D7-A17E-6AD1890136A2}" destId="{B9A63EAF-C062-4668-B968-4268BC56A5B1}" srcOrd="2" destOrd="0" presId="urn:microsoft.com/office/officeart/2005/8/layout/bList2"/>
    <dgm:cxn modelId="{2055DAC3-3723-F841-A482-C22084BC0C37}" type="presParOf" srcId="{8D90D869-7F32-43D7-A17E-6AD1890136A2}" destId="{5A26A76A-F4B7-406B-BDA9-7F277E8E4D64}" srcOrd="3" destOrd="0" presId="urn:microsoft.com/office/officeart/2005/8/layout/b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5E5FC4D-6CE5-4699-99C3-030ACD835C51}" type="doc">
      <dgm:prSet loTypeId="urn:microsoft.com/office/officeart/2008/layout/SquareAccentList" loCatId="list" qsTypeId="urn:microsoft.com/office/officeart/2005/8/quickstyle/3d3" qsCatId="3D" csTypeId="urn:microsoft.com/office/officeart/2005/8/colors/accent1_5" csCatId="accent1" phldr="1"/>
      <dgm:spPr/>
      <dgm:t>
        <a:bodyPr/>
        <a:lstStyle/>
        <a:p>
          <a:endParaRPr lang="es-ES"/>
        </a:p>
      </dgm:t>
    </dgm:pt>
    <dgm:pt modelId="{BC78254A-7959-4D91-B499-686F0517DA83}">
      <dgm:prSet phldrT="[Texto]" custT="1"/>
      <dgm:spPr/>
      <dgm:t>
        <a:bodyPr/>
        <a:lstStyle/>
        <a:p>
          <a:r>
            <a:rPr lang="es-ES" sz="3000" dirty="0" smtClean="0">
              <a:solidFill>
                <a:schemeClr val="bg1"/>
              </a:solidFill>
              <a:latin typeface="Nunito Light"/>
              <a:cs typeface="Courier New" panose="02070309020205020404" pitchFamily="49" charset="0"/>
            </a:rPr>
            <a:t>Desafíos</a:t>
          </a:r>
          <a:endParaRPr lang="es-ES" sz="3000" dirty="0">
            <a:solidFill>
              <a:schemeClr val="bg1"/>
            </a:solidFill>
            <a:latin typeface="Nunito Light"/>
            <a:cs typeface="Courier New" panose="02070309020205020404" pitchFamily="49" charset="0"/>
          </a:endParaRPr>
        </a:p>
      </dgm:t>
    </dgm:pt>
    <dgm:pt modelId="{58F97F14-F08F-49EA-A68B-C28E1F889069}" type="parTrans" cxnId="{0270A1E5-B1FF-41CA-B088-3A4B52938894}">
      <dgm:prSet/>
      <dgm:spPr/>
      <dgm:t>
        <a:bodyPr/>
        <a:lstStyle/>
        <a:p>
          <a:endParaRPr lang="es-ES" sz="2500">
            <a:solidFill>
              <a:schemeClr val="bg1"/>
            </a:solidFill>
            <a:latin typeface="Nunito Light"/>
            <a:cs typeface="Courier New" panose="02070309020205020404" pitchFamily="49" charset="0"/>
          </a:endParaRPr>
        </a:p>
      </dgm:t>
    </dgm:pt>
    <dgm:pt modelId="{F68213A3-EB49-4244-B851-49726AF4AF2A}" type="sibTrans" cxnId="{0270A1E5-B1FF-41CA-B088-3A4B52938894}">
      <dgm:prSet/>
      <dgm:spPr/>
      <dgm:t>
        <a:bodyPr/>
        <a:lstStyle/>
        <a:p>
          <a:endParaRPr lang="es-ES" sz="2500">
            <a:solidFill>
              <a:schemeClr val="bg1"/>
            </a:solidFill>
            <a:latin typeface="Nunito Light"/>
            <a:cs typeface="Courier New" panose="02070309020205020404" pitchFamily="49" charset="0"/>
          </a:endParaRPr>
        </a:p>
      </dgm:t>
    </dgm:pt>
    <dgm:pt modelId="{CD72E267-85FB-4C80-8B34-6E79E69C0E08}">
      <dgm:prSet phldrT="[Texto]" custT="1"/>
      <dgm:spPr/>
      <dgm:t>
        <a:bodyPr/>
        <a:lstStyle/>
        <a:p>
          <a:r>
            <a:rPr lang="es-ES" sz="2500" dirty="0" smtClean="0">
              <a:solidFill>
                <a:schemeClr val="bg1"/>
              </a:solidFill>
              <a:latin typeface="Nunito Light"/>
              <a:cs typeface="Courier New" panose="02070309020205020404" pitchFamily="49" charset="0"/>
            </a:rPr>
            <a:t>Actualización periódica de la información </a:t>
          </a:r>
          <a:endParaRPr lang="es-ES" sz="2500" dirty="0">
            <a:solidFill>
              <a:schemeClr val="bg1"/>
            </a:solidFill>
            <a:latin typeface="Nunito Light"/>
            <a:cs typeface="Courier New" panose="02070309020205020404" pitchFamily="49" charset="0"/>
          </a:endParaRPr>
        </a:p>
      </dgm:t>
    </dgm:pt>
    <dgm:pt modelId="{8189FB56-E65B-4CF9-9516-34A63423FE28}" type="parTrans" cxnId="{1A9BA67D-0040-4874-B646-8F5FA579AEBF}">
      <dgm:prSet/>
      <dgm:spPr/>
      <dgm:t>
        <a:bodyPr/>
        <a:lstStyle/>
        <a:p>
          <a:endParaRPr lang="es-ES" sz="2500">
            <a:solidFill>
              <a:schemeClr val="bg1"/>
            </a:solidFill>
            <a:latin typeface="Nunito Light"/>
            <a:cs typeface="Courier New" panose="02070309020205020404" pitchFamily="49" charset="0"/>
          </a:endParaRPr>
        </a:p>
      </dgm:t>
    </dgm:pt>
    <dgm:pt modelId="{4F1BA238-8985-44F0-A93B-778FEA493D5F}" type="sibTrans" cxnId="{1A9BA67D-0040-4874-B646-8F5FA579AEBF}">
      <dgm:prSet/>
      <dgm:spPr/>
      <dgm:t>
        <a:bodyPr/>
        <a:lstStyle/>
        <a:p>
          <a:endParaRPr lang="es-ES" sz="2500">
            <a:solidFill>
              <a:schemeClr val="bg1"/>
            </a:solidFill>
            <a:latin typeface="Nunito Light"/>
            <a:cs typeface="Courier New" panose="02070309020205020404" pitchFamily="49" charset="0"/>
          </a:endParaRPr>
        </a:p>
      </dgm:t>
    </dgm:pt>
    <dgm:pt modelId="{CD7115B5-A0F2-454D-859A-0FF886A03036}">
      <dgm:prSet phldrT="[Texto]" custT="1"/>
      <dgm:spPr/>
      <dgm:t>
        <a:bodyPr/>
        <a:lstStyle/>
        <a:p>
          <a:r>
            <a:rPr lang="es-ES" sz="2500" dirty="0" smtClean="0">
              <a:solidFill>
                <a:schemeClr val="bg1"/>
              </a:solidFill>
              <a:latin typeface="Nunito Light"/>
              <a:cs typeface="Courier New" panose="02070309020205020404" pitchFamily="49" charset="0"/>
            </a:rPr>
            <a:t>Dinamizar la información en tiempo real</a:t>
          </a:r>
          <a:endParaRPr lang="es-ES" sz="2500" dirty="0">
            <a:solidFill>
              <a:schemeClr val="bg1"/>
            </a:solidFill>
            <a:latin typeface="Nunito Light"/>
            <a:cs typeface="Courier New" panose="02070309020205020404" pitchFamily="49" charset="0"/>
          </a:endParaRPr>
        </a:p>
      </dgm:t>
    </dgm:pt>
    <dgm:pt modelId="{AD6AB38B-985A-4B63-93D1-E50D6205E555}" type="parTrans" cxnId="{6F503B86-2429-48C9-947B-53BFBDBBD07E}">
      <dgm:prSet/>
      <dgm:spPr/>
      <dgm:t>
        <a:bodyPr/>
        <a:lstStyle/>
        <a:p>
          <a:endParaRPr lang="es-ES" sz="2500">
            <a:solidFill>
              <a:schemeClr val="bg1"/>
            </a:solidFill>
            <a:latin typeface="Nunito Light"/>
            <a:cs typeface="Courier New" panose="02070309020205020404" pitchFamily="49" charset="0"/>
          </a:endParaRPr>
        </a:p>
      </dgm:t>
    </dgm:pt>
    <dgm:pt modelId="{E4A0A627-38B3-417C-AD67-C241A54BEF29}" type="sibTrans" cxnId="{6F503B86-2429-48C9-947B-53BFBDBBD07E}">
      <dgm:prSet/>
      <dgm:spPr/>
      <dgm:t>
        <a:bodyPr/>
        <a:lstStyle/>
        <a:p>
          <a:endParaRPr lang="es-ES" sz="2500">
            <a:solidFill>
              <a:schemeClr val="bg1"/>
            </a:solidFill>
            <a:latin typeface="Nunito Light"/>
            <a:cs typeface="Courier New" panose="02070309020205020404" pitchFamily="49" charset="0"/>
          </a:endParaRPr>
        </a:p>
      </dgm:t>
    </dgm:pt>
    <dgm:pt modelId="{8BED5041-C28A-4231-85A4-BB2A582F6ADE}">
      <dgm:prSet phldrT="[Texto]" custT="1"/>
      <dgm:spPr/>
      <dgm:t>
        <a:bodyPr/>
        <a:lstStyle/>
        <a:p>
          <a:r>
            <a:rPr lang="es-ES" sz="3000" dirty="0" smtClean="0">
              <a:solidFill>
                <a:schemeClr val="bg1"/>
              </a:solidFill>
              <a:latin typeface="Nunito Light"/>
              <a:cs typeface="Courier New" panose="02070309020205020404" pitchFamily="49" charset="0"/>
            </a:rPr>
            <a:t>Perspectivas</a:t>
          </a:r>
          <a:endParaRPr lang="es-ES" sz="3000" dirty="0">
            <a:solidFill>
              <a:schemeClr val="bg1"/>
            </a:solidFill>
            <a:latin typeface="Nunito Light"/>
            <a:cs typeface="Courier New" panose="02070309020205020404" pitchFamily="49" charset="0"/>
          </a:endParaRPr>
        </a:p>
      </dgm:t>
    </dgm:pt>
    <dgm:pt modelId="{8E5C7F00-7E2B-472C-AA0F-669CDC8FDC60}" type="parTrans" cxnId="{FE9AFBA9-B3D6-469B-B83D-539D8B918810}">
      <dgm:prSet/>
      <dgm:spPr/>
      <dgm:t>
        <a:bodyPr/>
        <a:lstStyle/>
        <a:p>
          <a:endParaRPr lang="es-ES" sz="2500">
            <a:solidFill>
              <a:schemeClr val="bg1"/>
            </a:solidFill>
            <a:latin typeface="Nunito Light"/>
            <a:cs typeface="Courier New" panose="02070309020205020404" pitchFamily="49" charset="0"/>
          </a:endParaRPr>
        </a:p>
      </dgm:t>
    </dgm:pt>
    <dgm:pt modelId="{33C2434D-F3B1-447C-853F-A5C5A1E117DF}" type="sibTrans" cxnId="{FE9AFBA9-B3D6-469B-B83D-539D8B918810}">
      <dgm:prSet/>
      <dgm:spPr/>
      <dgm:t>
        <a:bodyPr/>
        <a:lstStyle/>
        <a:p>
          <a:endParaRPr lang="es-ES" sz="2500">
            <a:solidFill>
              <a:schemeClr val="bg1"/>
            </a:solidFill>
            <a:latin typeface="Nunito Light"/>
            <a:cs typeface="Courier New" panose="02070309020205020404" pitchFamily="49" charset="0"/>
          </a:endParaRPr>
        </a:p>
      </dgm:t>
    </dgm:pt>
    <dgm:pt modelId="{FDB946AC-82B2-467F-A705-BBD70B8A3393}">
      <dgm:prSet phldrT="[Texto]" custT="1"/>
      <dgm:spPr/>
      <dgm:t>
        <a:bodyPr/>
        <a:lstStyle/>
        <a:p>
          <a:r>
            <a:rPr lang="es-ES" sz="2500" dirty="0" smtClean="0">
              <a:solidFill>
                <a:schemeClr val="bg1"/>
              </a:solidFill>
              <a:latin typeface="Nunito Light"/>
              <a:cs typeface="Courier New" panose="02070309020205020404" pitchFamily="49" charset="0"/>
            </a:rPr>
            <a:t>SIASAR para análisis más complejos</a:t>
          </a:r>
          <a:endParaRPr lang="es-ES" sz="2500" dirty="0">
            <a:solidFill>
              <a:schemeClr val="bg1"/>
            </a:solidFill>
            <a:latin typeface="Nunito Light"/>
            <a:cs typeface="Courier New" panose="02070309020205020404" pitchFamily="49" charset="0"/>
          </a:endParaRPr>
        </a:p>
      </dgm:t>
    </dgm:pt>
    <dgm:pt modelId="{D4C70724-9AAC-4AA3-9913-9A49C838CF33}" type="parTrans" cxnId="{E33B2210-44EC-47AA-8BFE-379927FE8BD7}">
      <dgm:prSet/>
      <dgm:spPr/>
      <dgm:t>
        <a:bodyPr/>
        <a:lstStyle/>
        <a:p>
          <a:endParaRPr lang="es-ES" sz="2500">
            <a:solidFill>
              <a:schemeClr val="bg1"/>
            </a:solidFill>
            <a:latin typeface="Nunito Light"/>
            <a:cs typeface="Courier New" panose="02070309020205020404" pitchFamily="49" charset="0"/>
          </a:endParaRPr>
        </a:p>
      </dgm:t>
    </dgm:pt>
    <dgm:pt modelId="{3C102B15-563D-4405-B37B-E40D903F6052}" type="sibTrans" cxnId="{E33B2210-44EC-47AA-8BFE-379927FE8BD7}">
      <dgm:prSet/>
      <dgm:spPr/>
      <dgm:t>
        <a:bodyPr/>
        <a:lstStyle/>
        <a:p>
          <a:endParaRPr lang="es-ES" sz="2500">
            <a:solidFill>
              <a:schemeClr val="bg1"/>
            </a:solidFill>
            <a:latin typeface="Nunito Light"/>
            <a:cs typeface="Courier New" panose="02070309020205020404" pitchFamily="49" charset="0"/>
          </a:endParaRPr>
        </a:p>
      </dgm:t>
    </dgm:pt>
    <dgm:pt modelId="{95790807-5B2E-4DBB-B859-B3500E1DFAC8}">
      <dgm:prSet phldrT="[Texto]" custT="1"/>
      <dgm:spPr/>
      <dgm:t>
        <a:bodyPr/>
        <a:lstStyle/>
        <a:p>
          <a:r>
            <a:rPr lang="es-ES" sz="2500" dirty="0" smtClean="0">
              <a:solidFill>
                <a:schemeClr val="bg1"/>
              </a:solidFill>
              <a:latin typeface="Nunito Light"/>
              <a:cs typeface="Courier New" panose="02070309020205020404" pitchFamily="49" charset="0"/>
            </a:rPr>
            <a:t>Integración y articulación con otros sistemas de información </a:t>
          </a:r>
          <a:endParaRPr lang="es-ES" sz="2500" dirty="0">
            <a:solidFill>
              <a:schemeClr val="bg1"/>
            </a:solidFill>
            <a:latin typeface="Nunito Light"/>
            <a:cs typeface="Courier New" panose="02070309020205020404" pitchFamily="49" charset="0"/>
          </a:endParaRPr>
        </a:p>
      </dgm:t>
    </dgm:pt>
    <dgm:pt modelId="{2E12850B-89C3-4AD4-B3B2-87BE9125BB6A}" type="sibTrans" cxnId="{691320F5-D042-4CB5-97AF-C3EFA473886A}">
      <dgm:prSet/>
      <dgm:spPr/>
      <dgm:t>
        <a:bodyPr/>
        <a:lstStyle/>
        <a:p>
          <a:endParaRPr lang="es-ES" sz="2500">
            <a:solidFill>
              <a:schemeClr val="bg1"/>
            </a:solidFill>
            <a:latin typeface="Nunito Light"/>
            <a:cs typeface="Courier New" panose="02070309020205020404" pitchFamily="49" charset="0"/>
          </a:endParaRPr>
        </a:p>
      </dgm:t>
    </dgm:pt>
    <dgm:pt modelId="{4C73D349-C6F9-4478-B5FF-462F9214ABF5}" type="parTrans" cxnId="{691320F5-D042-4CB5-97AF-C3EFA473886A}">
      <dgm:prSet/>
      <dgm:spPr/>
      <dgm:t>
        <a:bodyPr/>
        <a:lstStyle/>
        <a:p>
          <a:endParaRPr lang="es-ES" sz="2500">
            <a:solidFill>
              <a:schemeClr val="bg1"/>
            </a:solidFill>
            <a:latin typeface="Nunito Light"/>
            <a:cs typeface="Courier New" panose="02070309020205020404" pitchFamily="49" charset="0"/>
          </a:endParaRPr>
        </a:p>
      </dgm:t>
    </dgm:pt>
    <dgm:pt modelId="{6F0F8F11-A6EC-44B6-8E72-E213197408FE}" type="pres">
      <dgm:prSet presAssocID="{75E5FC4D-6CE5-4699-99C3-030ACD835C51}" presName="layout" presStyleCnt="0">
        <dgm:presLayoutVars>
          <dgm:chMax/>
          <dgm:chPref/>
          <dgm:dir/>
          <dgm:resizeHandles/>
        </dgm:presLayoutVars>
      </dgm:prSet>
      <dgm:spPr/>
      <dgm:t>
        <a:bodyPr/>
        <a:lstStyle/>
        <a:p>
          <a:endParaRPr lang="es-ES"/>
        </a:p>
      </dgm:t>
    </dgm:pt>
    <dgm:pt modelId="{D9049ACD-2C0F-4CD5-AD42-92924C9FB8C1}" type="pres">
      <dgm:prSet presAssocID="{BC78254A-7959-4D91-B499-686F0517DA83}" presName="root" presStyleCnt="0">
        <dgm:presLayoutVars>
          <dgm:chMax/>
          <dgm:chPref/>
        </dgm:presLayoutVars>
      </dgm:prSet>
      <dgm:spPr/>
    </dgm:pt>
    <dgm:pt modelId="{26CD9452-5732-4186-BA9F-5879CBD00EF4}" type="pres">
      <dgm:prSet presAssocID="{BC78254A-7959-4D91-B499-686F0517DA83}" presName="rootComposite" presStyleCnt="0">
        <dgm:presLayoutVars/>
      </dgm:prSet>
      <dgm:spPr/>
    </dgm:pt>
    <dgm:pt modelId="{D0701E26-0AD1-467F-BE23-6EE270095A6C}" type="pres">
      <dgm:prSet presAssocID="{BC78254A-7959-4D91-B499-686F0517DA83}" presName="ParentAccent" presStyleLbl="alignNode1" presStyleIdx="0" presStyleCnt="2"/>
      <dgm:spPr/>
    </dgm:pt>
    <dgm:pt modelId="{8F840630-98E8-4FAA-99CD-E44A42CDBF56}" type="pres">
      <dgm:prSet presAssocID="{BC78254A-7959-4D91-B499-686F0517DA83}" presName="ParentSmallAccent" presStyleLbl="fgAcc1" presStyleIdx="0" presStyleCnt="2"/>
      <dgm:spPr/>
    </dgm:pt>
    <dgm:pt modelId="{D15947A8-69DC-45BD-89F9-A75604895E0E}" type="pres">
      <dgm:prSet presAssocID="{BC78254A-7959-4D91-B499-686F0517DA83}" presName="Parent" presStyleLbl="revTx" presStyleIdx="0" presStyleCnt="6">
        <dgm:presLayoutVars>
          <dgm:chMax/>
          <dgm:chPref val="4"/>
          <dgm:bulletEnabled val="1"/>
        </dgm:presLayoutVars>
      </dgm:prSet>
      <dgm:spPr/>
      <dgm:t>
        <a:bodyPr/>
        <a:lstStyle/>
        <a:p>
          <a:endParaRPr lang="es-ES"/>
        </a:p>
      </dgm:t>
    </dgm:pt>
    <dgm:pt modelId="{8A135073-FF6A-4D90-942B-DAD7910893B4}" type="pres">
      <dgm:prSet presAssocID="{BC78254A-7959-4D91-B499-686F0517DA83}" presName="childShape" presStyleCnt="0">
        <dgm:presLayoutVars>
          <dgm:chMax val="0"/>
          <dgm:chPref val="0"/>
        </dgm:presLayoutVars>
      </dgm:prSet>
      <dgm:spPr/>
    </dgm:pt>
    <dgm:pt modelId="{F6268D0F-945C-49A9-98C2-DA5573C4281A}" type="pres">
      <dgm:prSet presAssocID="{CD72E267-85FB-4C80-8B34-6E79E69C0E08}" presName="childComposite" presStyleCnt="0">
        <dgm:presLayoutVars>
          <dgm:chMax val="0"/>
          <dgm:chPref val="0"/>
        </dgm:presLayoutVars>
      </dgm:prSet>
      <dgm:spPr/>
    </dgm:pt>
    <dgm:pt modelId="{30229621-2FE3-4083-9534-438240ED621F}" type="pres">
      <dgm:prSet presAssocID="{CD72E267-85FB-4C80-8B34-6E79E69C0E08}" presName="ChildAccent" presStyleLbl="solidFgAcc1" presStyleIdx="0" presStyleCnt="4"/>
      <dgm:spPr/>
    </dgm:pt>
    <dgm:pt modelId="{27B829B9-64B2-4887-955F-6B62F38A8618}" type="pres">
      <dgm:prSet presAssocID="{CD72E267-85FB-4C80-8B34-6E79E69C0E08}" presName="Child" presStyleLbl="revTx" presStyleIdx="1" presStyleCnt="6" custLinFactNeighborY="15156">
        <dgm:presLayoutVars>
          <dgm:chMax val="0"/>
          <dgm:chPref val="0"/>
          <dgm:bulletEnabled val="1"/>
        </dgm:presLayoutVars>
      </dgm:prSet>
      <dgm:spPr/>
      <dgm:t>
        <a:bodyPr/>
        <a:lstStyle/>
        <a:p>
          <a:endParaRPr lang="es-ES"/>
        </a:p>
      </dgm:t>
    </dgm:pt>
    <dgm:pt modelId="{CDF0F143-9B03-4A93-AE92-5C3EE5AB5470}" type="pres">
      <dgm:prSet presAssocID="{CD7115B5-A0F2-454D-859A-0FF886A03036}" presName="childComposite" presStyleCnt="0">
        <dgm:presLayoutVars>
          <dgm:chMax val="0"/>
          <dgm:chPref val="0"/>
        </dgm:presLayoutVars>
      </dgm:prSet>
      <dgm:spPr/>
    </dgm:pt>
    <dgm:pt modelId="{3E3F900F-1774-4325-A41F-E9B3551FF003}" type="pres">
      <dgm:prSet presAssocID="{CD7115B5-A0F2-454D-859A-0FF886A03036}" presName="ChildAccent" presStyleLbl="solidFgAcc1" presStyleIdx="1" presStyleCnt="4"/>
      <dgm:spPr/>
    </dgm:pt>
    <dgm:pt modelId="{4D6F98FF-9EA9-4246-9A48-ECFBD566BF2E}" type="pres">
      <dgm:prSet presAssocID="{CD7115B5-A0F2-454D-859A-0FF886A03036}" presName="Child" presStyleLbl="revTx" presStyleIdx="2" presStyleCnt="6" custLinFactNeighborY="27647">
        <dgm:presLayoutVars>
          <dgm:chMax val="0"/>
          <dgm:chPref val="0"/>
          <dgm:bulletEnabled val="1"/>
        </dgm:presLayoutVars>
      </dgm:prSet>
      <dgm:spPr/>
      <dgm:t>
        <a:bodyPr/>
        <a:lstStyle/>
        <a:p>
          <a:endParaRPr lang="es-ES"/>
        </a:p>
      </dgm:t>
    </dgm:pt>
    <dgm:pt modelId="{799D2B09-0E20-4DA2-99EC-1BDA33D0C5D4}" type="pres">
      <dgm:prSet presAssocID="{8BED5041-C28A-4231-85A4-BB2A582F6ADE}" presName="root" presStyleCnt="0">
        <dgm:presLayoutVars>
          <dgm:chMax/>
          <dgm:chPref/>
        </dgm:presLayoutVars>
      </dgm:prSet>
      <dgm:spPr/>
    </dgm:pt>
    <dgm:pt modelId="{D603F99E-63BB-4A0C-9A3E-816871D04A1B}" type="pres">
      <dgm:prSet presAssocID="{8BED5041-C28A-4231-85A4-BB2A582F6ADE}" presName="rootComposite" presStyleCnt="0">
        <dgm:presLayoutVars/>
      </dgm:prSet>
      <dgm:spPr/>
    </dgm:pt>
    <dgm:pt modelId="{9DA1CB73-500A-4073-8EA4-DBB0AC9779B9}" type="pres">
      <dgm:prSet presAssocID="{8BED5041-C28A-4231-85A4-BB2A582F6ADE}" presName="ParentAccent" presStyleLbl="alignNode1" presStyleIdx="1" presStyleCnt="2"/>
      <dgm:spPr/>
    </dgm:pt>
    <dgm:pt modelId="{37953296-5DFF-4561-A2FD-115684517AF1}" type="pres">
      <dgm:prSet presAssocID="{8BED5041-C28A-4231-85A4-BB2A582F6ADE}" presName="ParentSmallAccent" presStyleLbl="fgAcc1" presStyleIdx="1" presStyleCnt="2"/>
      <dgm:spPr/>
    </dgm:pt>
    <dgm:pt modelId="{A009DA2D-9E60-4E92-93A0-1004FAACC0EB}" type="pres">
      <dgm:prSet presAssocID="{8BED5041-C28A-4231-85A4-BB2A582F6ADE}" presName="Parent" presStyleLbl="revTx" presStyleIdx="3" presStyleCnt="6">
        <dgm:presLayoutVars>
          <dgm:chMax/>
          <dgm:chPref val="4"/>
          <dgm:bulletEnabled val="1"/>
        </dgm:presLayoutVars>
      </dgm:prSet>
      <dgm:spPr/>
      <dgm:t>
        <a:bodyPr/>
        <a:lstStyle/>
        <a:p>
          <a:endParaRPr lang="es-ES"/>
        </a:p>
      </dgm:t>
    </dgm:pt>
    <dgm:pt modelId="{95DF17B7-CCD0-4936-AF73-165B703AE13D}" type="pres">
      <dgm:prSet presAssocID="{8BED5041-C28A-4231-85A4-BB2A582F6ADE}" presName="childShape" presStyleCnt="0">
        <dgm:presLayoutVars>
          <dgm:chMax val="0"/>
          <dgm:chPref val="0"/>
        </dgm:presLayoutVars>
      </dgm:prSet>
      <dgm:spPr/>
    </dgm:pt>
    <dgm:pt modelId="{18D914E1-F08F-448B-85E8-29DB93865F59}" type="pres">
      <dgm:prSet presAssocID="{FDB946AC-82B2-467F-A705-BBD70B8A3393}" presName="childComposite" presStyleCnt="0">
        <dgm:presLayoutVars>
          <dgm:chMax val="0"/>
          <dgm:chPref val="0"/>
        </dgm:presLayoutVars>
      </dgm:prSet>
      <dgm:spPr/>
    </dgm:pt>
    <dgm:pt modelId="{E24A5B68-141B-4F96-BF71-E967C1A2AAAB}" type="pres">
      <dgm:prSet presAssocID="{FDB946AC-82B2-467F-A705-BBD70B8A3393}" presName="ChildAccent" presStyleLbl="solidFgAcc1" presStyleIdx="2" presStyleCnt="4"/>
      <dgm:spPr/>
    </dgm:pt>
    <dgm:pt modelId="{804EDFFD-FDBB-4D95-940B-FC26705D52CF}" type="pres">
      <dgm:prSet presAssocID="{FDB946AC-82B2-467F-A705-BBD70B8A3393}" presName="Child" presStyleLbl="revTx" presStyleIdx="4" presStyleCnt="6" custLinFactNeighborY="21648">
        <dgm:presLayoutVars>
          <dgm:chMax val="0"/>
          <dgm:chPref val="0"/>
          <dgm:bulletEnabled val="1"/>
        </dgm:presLayoutVars>
      </dgm:prSet>
      <dgm:spPr/>
      <dgm:t>
        <a:bodyPr/>
        <a:lstStyle/>
        <a:p>
          <a:endParaRPr lang="es-ES"/>
        </a:p>
      </dgm:t>
    </dgm:pt>
    <dgm:pt modelId="{8B2DBBD8-2558-4EA8-AA70-E2662EAB7422}" type="pres">
      <dgm:prSet presAssocID="{95790807-5B2E-4DBB-B859-B3500E1DFAC8}" presName="childComposite" presStyleCnt="0">
        <dgm:presLayoutVars>
          <dgm:chMax val="0"/>
          <dgm:chPref val="0"/>
        </dgm:presLayoutVars>
      </dgm:prSet>
      <dgm:spPr/>
    </dgm:pt>
    <dgm:pt modelId="{BBBCC711-7757-4C0C-A5F7-31F250C0934A}" type="pres">
      <dgm:prSet presAssocID="{95790807-5B2E-4DBB-B859-B3500E1DFAC8}" presName="ChildAccent" presStyleLbl="solidFgAcc1" presStyleIdx="3" presStyleCnt="4"/>
      <dgm:spPr/>
    </dgm:pt>
    <dgm:pt modelId="{5473E111-96D2-43A0-AF4E-A1C8E4E9699F}" type="pres">
      <dgm:prSet presAssocID="{95790807-5B2E-4DBB-B859-B3500E1DFAC8}" presName="Child" presStyleLbl="revTx" presStyleIdx="5" presStyleCnt="6" custLinFactNeighborY="48226">
        <dgm:presLayoutVars>
          <dgm:chMax val="0"/>
          <dgm:chPref val="0"/>
          <dgm:bulletEnabled val="1"/>
        </dgm:presLayoutVars>
      </dgm:prSet>
      <dgm:spPr/>
      <dgm:t>
        <a:bodyPr/>
        <a:lstStyle/>
        <a:p>
          <a:endParaRPr lang="es-ES"/>
        </a:p>
      </dgm:t>
    </dgm:pt>
  </dgm:ptLst>
  <dgm:cxnLst>
    <dgm:cxn modelId="{E33B2210-44EC-47AA-8BFE-379927FE8BD7}" srcId="{8BED5041-C28A-4231-85A4-BB2A582F6ADE}" destId="{FDB946AC-82B2-467F-A705-BBD70B8A3393}" srcOrd="0" destOrd="0" parTransId="{D4C70724-9AAC-4AA3-9913-9A49C838CF33}" sibTransId="{3C102B15-563D-4405-B37B-E40D903F6052}"/>
    <dgm:cxn modelId="{39E2BD3E-32AE-4D9E-807B-95514D3C1AC7}" type="presOf" srcId="{CD72E267-85FB-4C80-8B34-6E79E69C0E08}" destId="{27B829B9-64B2-4887-955F-6B62F38A8618}" srcOrd="0" destOrd="0" presId="urn:microsoft.com/office/officeart/2008/layout/SquareAccentList"/>
    <dgm:cxn modelId="{B18999EA-7F2B-4217-8EB0-41B91D7DD63A}" type="presOf" srcId="{8BED5041-C28A-4231-85A4-BB2A582F6ADE}" destId="{A009DA2D-9E60-4E92-93A0-1004FAACC0EB}" srcOrd="0" destOrd="0" presId="urn:microsoft.com/office/officeart/2008/layout/SquareAccentList"/>
    <dgm:cxn modelId="{6F503B86-2429-48C9-947B-53BFBDBBD07E}" srcId="{BC78254A-7959-4D91-B499-686F0517DA83}" destId="{CD7115B5-A0F2-454D-859A-0FF886A03036}" srcOrd="1" destOrd="0" parTransId="{AD6AB38B-985A-4B63-93D1-E50D6205E555}" sibTransId="{E4A0A627-38B3-417C-AD67-C241A54BEF29}"/>
    <dgm:cxn modelId="{05EA78D4-FD46-4776-BA74-D8A44A4F620D}" type="presOf" srcId="{BC78254A-7959-4D91-B499-686F0517DA83}" destId="{D15947A8-69DC-45BD-89F9-A75604895E0E}" srcOrd="0" destOrd="0" presId="urn:microsoft.com/office/officeart/2008/layout/SquareAccentList"/>
    <dgm:cxn modelId="{24FD1717-EE59-4DE5-8C77-CCA77EA7501D}" type="presOf" srcId="{95790807-5B2E-4DBB-B859-B3500E1DFAC8}" destId="{5473E111-96D2-43A0-AF4E-A1C8E4E9699F}" srcOrd="0" destOrd="0" presId="urn:microsoft.com/office/officeart/2008/layout/SquareAccentList"/>
    <dgm:cxn modelId="{FE9AFBA9-B3D6-469B-B83D-539D8B918810}" srcId="{75E5FC4D-6CE5-4699-99C3-030ACD835C51}" destId="{8BED5041-C28A-4231-85A4-BB2A582F6ADE}" srcOrd="1" destOrd="0" parTransId="{8E5C7F00-7E2B-472C-AA0F-669CDC8FDC60}" sibTransId="{33C2434D-F3B1-447C-853F-A5C5A1E117DF}"/>
    <dgm:cxn modelId="{5942EBCA-95FC-4D09-BC89-08E382E3607F}" type="presOf" srcId="{75E5FC4D-6CE5-4699-99C3-030ACD835C51}" destId="{6F0F8F11-A6EC-44B6-8E72-E213197408FE}" srcOrd="0" destOrd="0" presId="urn:microsoft.com/office/officeart/2008/layout/SquareAccentList"/>
    <dgm:cxn modelId="{FB06839E-93E6-4632-936B-16FCF0A88F59}" type="presOf" srcId="{FDB946AC-82B2-467F-A705-BBD70B8A3393}" destId="{804EDFFD-FDBB-4D95-940B-FC26705D52CF}" srcOrd="0" destOrd="0" presId="urn:microsoft.com/office/officeart/2008/layout/SquareAccentList"/>
    <dgm:cxn modelId="{691320F5-D042-4CB5-97AF-C3EFA473886A}" srcId="{8BED5041-C28A-4231-85A4-BB2A582F6ADE}" destId="{95790807-5B2E-4DBB-B859-B3500E1DFAC8}" srcOrd="1" destOrd="0" parTransId="{4C73D349-C6F9-4478-B5FF-462F9214ABF5}" sibTransId="{2E12850B-89C3-4AD4-B3B2-87BE9125BB6A}"/>
    <dgm:cxn modelId="{8822F04D-7159-4E6C-8743-1F012787B35A}" type="presOf" srcId="{CD7115B5-A0F2-454D-859A-0FF886A03036}" destId="{4D6F98FF-9EA9-4246-9A48-ECFBD566BF2E}" srcOrd="0" destOrd="0" presId="urn:microsoft.com/office/officeart/2008/layout/SquareAccentList"/>
    <dgm:cxn modelId="{1A9BA67D-0040-4874-B646-8F5FA579AEBF}" srcId="{BC78254A-7959-4D91-B499-686F0517DA83}" destId="{CD72E267-85FB-4C80-8B34-6E79E69C0E08}" srcOrd="0" destOrd="0" parTransId="{8189FB56-E65B-4CF9-9516-34A63423FE28}" sibTransId="{4F1BA238-8985-44F0-A93B-778FEA493D5F}"/>
    <dgm:cxn modelId="{0270A1E5-B1FF-41CA-B088-3A4B52938894}" srcId="{75E5FC4D-6CE5-4699-99C3-030ACD835C51}" destId="{BC78254A-7959-4D91-B499-686F0517DA83}" srcOrd="0" destOrd="0" parTransId="{58F97F14-F08F-49EA-A68B-C28E1F889069}" sibTransId="{F68213A3-EB49-4244-B851-49726AF4AF2A}"/>
    <dgm:cxn modelId="{AF38056E-58D3-408A-8494-34C6748E19E7}" type="presParOf" srcId="{6F0F8F11-A6EC-44B6-8E72-E213197408FE}" destId="{D9049ACD-2C0F-4CD5-AD42-92924C9FB8C1}" srcOrd="0" destOrd="0" presId="urn:microsoft.com/office/officeart/2008/layout/SquareAccentList"/>
    <dgm:cxn modelId="{9F43E447-8667-4333-AD06-68B537CCFA72}" type="presParOf" srcId="{D9049ACD-2C0F-4CD5-AD42-92924C9FB8C1}" destId="{26CD9452-5732-4186-BA9F-5879CBD00EF4}" srcOrd="0" destOrd="0" presId="urn:microsoft.com/office/officeart/2008/layout/SquareAccentList"/>
    <dgm:cxn modelId="{21C86A24-3309-46F4-8181-2ABCA20E6CDB}" type="presParOf" srcId="{26CD9452-5732-4186-BA9F-5879CBD00EF4}" destId="{D0701E26-0AD1-467F-BE23-6EE270095A6C}" srcOrd="0" destOrd="0" presId="urn:microsoft.com/office/officeart/2008/layout/SquareAccentList"/>
    <dgm:cxn modelId="{1B87812B-F055-4600-B3DC-26A481714095}" type="presParOf" srcId="{26CD9452-5732-4186-BA9F-5879CBD00EF4}" destId="{8F840630-98E8-4FAA-99CD-E44A42CDBF56}" srcOrd="1" destOrd="0" presId="urn:microsoft.com/office/officeart/2008/layout/SquareAccentList"/>
    <dgm:cxn modelId="{FC71B559-C460-4055-A0E4-7D209173E85F}" type="presParOf" srcId="{26CD9452-5732-4186-BA9F-5879CBD00EF4}" destId="{D15947A8-69DC-45BD-89F9-A75604895E0E}" srcOrd="2" destOrd="0" presId="urn:microsoft.com/office/officeart/2008/layout/SquareAccentList"/>
    <dgm:cxn modelId="{E8DD7B3B-9B2D-47A9-94D5-B5F02297C619}" type="presParOf" srcId="{D9049ACD-2C0F-4CD5-AD42-92924C9FB8C1}" destId="{8A135073-FF6A-4D90-942B-DAD7910893B4}" srcOrd="1" destOrd="0" presId="urn:microsoft.com/office/officeart/2008/layout/SquareAccentList"/>
    <dgm:cxn modelId="{716C59C1-F07D-442D-9B92-B6DEF1FFC590}" type="presParOf" srcId="{8A135073-FF6A-4D90-942B-DAD7910893B4}" destId="{F6268D0F-945C-49A9-98C2-DA5573C4281A}" srcOrd="0" destOrd="0" presId="urn:microsoft.com/office/officeart/2008/layout/SquareAccentList"/>
    <dgm:cxn modelId="{9FF84B8B-9966-44EA-9987-AD5357365D71}" type="presParOf" srcId="{F6268D0F-945C-49A9-98C2-DA5573C4281A}" destId="{30229621-2FE3-4083-9534-438240ED621F}" srcOrd="0" destOrd="0" presId="urn:microsoft.com/office/officeart/2008/layout/SquareAccentList"/>
    <dgm:cxn modelId="{4023E519-633D-4EF8-AFC4-616020D32495}" type="presParOf" srcId="{F6268D0F-945C-49A9-98C2-DA5573C4281A}" destId="{27B829B9-64B2-4887-955F-6B62F38A8618}" srcOrd="1" destOrd="0" presId="urn:microsoft.com/office/officeart/2008/layout/SquareAccentList"/>
    <dgm:cxn modelId="{B7A330B0-2B9E-4C5D-869E-489602402951}" type="presParOf" srcId="{8A135073-FF6A-4D90-942B-DAD7910893B4}" destId="{CDF0F143-9B03-4A93-AE92-5C3EE5AB5470}" srcOrd="1" destOrd="0" presId="urn:microsoft.com/office/officeart/2008/layout/SquareAccentList"/>
    <dgm:cxn modelId="{171E17F0-C627-4615-9AD8-458000935C2D}" type="presParOf" srcId="{CDF0F143-9B03-4A93-AE92-5C3EE5AB5470}" destId="{3E3F900F-1774-4325-A41F-E9B3551FF003}" srcOrd="0" destOrd="0" presId="urn:microsoft.com/office/officeart/2008/layout/SquareAccentList"/>
    <dgm:cxn modelId="{EC6C578D-4F62-43A8-9D54-EF4E6AA3D896}" type="presParOf" srcId="{CDF0F143-9B03-4A93-AE92-5C3EE5AB5470}" destId="{4D6F98FF-9EA9-4246-9A48-ECFBD566BF2E}" srcOrd="1" destOrd="0" presId="urn:microsoft.com/office/officeart/2008/layout/SquareAccentList"/>
    <dgm:cxn modelId="{0C6E7888-F1F6-44A5-91C1-72F45A65B748}" type="presParOf" srcId="{6F0F8F11-A6EC-44B6-8E72-E213197408FE}" destId="{799D2B09-0E20-4DA2-99EC-1BDA33D0C5D4}" srcOrd="1" destOrd="0" presId="urn:microsoft.com/office/officeart/2008/layout/SquareAccentList"/>
    <dgm:cxn modelId="{24FCF700-E149-4F99-B11A-B3F4A8B9E5D7}" type="presParOf" srcId="{799D2B09-0E20-4DA2-99EC-1BDA33D0C5D4}" destId="{D603F99E-63BB-4A0C-9A3E-816871D04A1B}" srcOrd="0" destOrd="0" presId="urn:microsoft.com/office/officeart/2008/layout/SquareAccentList"/>
    <dgm:cxn modelId="{8AE8FD29-092E-4BB6-8246-5AA89A6ABBF8}" type="presParOf" srcId="{D603F99E-63BB-4A0C-9A3E-816871D04A1B}" destId="{9DA1CB73-500A-4073-8EA4-DBB0AC9779B9}" srcOrd="0" destOrd="0" presId="urn:microsoft.com/office/officeart/2008/layout/SquareAccentList"/>
    <dgm:cxn modelId="{25032E98-A906-45D8-94CB-E1AA1CC29090}" type="presParOf" srcId="{D603F99E-63BB-4A0C-9A3E-816871D04A1B}" destId="{37953296-5DFF-4561-A2FD-115684517AF1}" srcOrd="1" destOrd="0" presId="urn:microsoft.com/office/officeart/2008/layout/SquareAccentList"/>
    <dgm:cxn modelId="{81E63460-CD38-4482-B113-BAE07AE0469A}" type="presParOf" srcId="{D603F99E-63BB-4A0C-9A3E-816871D04A1B}" destId="{A009DA2D-9E60-4E92-93A0-1004FAACC0EB}" srcOrd="2" destOrd="0" presId="urn:microsoft.com/office/officeart/2008/layout/SquareAccentList"/>
    <dgm:cxn modelId="{B3573D8E-3787-4799-B539-DACC0E2ABC0D}" type="presParOf" srcId="{799D2B09-0E20-4DA2-99EC-1BDA33D0C5D4}" destId="{95DF17B7-CCD0-4936-AF73-165B703AE13D}" srcOrd="1" destOrd="0" presId="urn:microsoft.com/office/officeart/2008/layout/SquareAccentList"/>
    <dgm:cxn modelId="{61638FB0-D528-4DBA-ADE8-09BBF6DF45C3}" type="presParOf" srcId="{95DF17B7-CCD0-4936-AF73-165B703AE13D}" destId="{18D914E1-F08F-448B-85E8-29DB93865F59}" srcOrd="0" destOrd="0" presId="urn:microsoft.com/office/officeart/2008/layout/SquareAccentList"/>
    <dgm:cxn modelId="{DC326F26-1AAC-43D5-87FA-7FF0B9F9E768}" type="presParOf" srcId="{18D914E1-F08F-448B-85E8-29DB93865F59}" destId="{E24A5B68-141B-4F96-BF71-E967C1A2AAAB}" srcOrd="0" destOrd="0" presId="urn:microsoft.com/office/officeart/2008/layout/SquareAccentList"/>
    <dgm:cxn modelId="{D89D1B64-4ECF-4380-AFC2-3397D70E43DC}" type="presParOf" srcId="{18D914E1-F08F-448B-85E8-29DB93865F59}" destId="{804EDFFD-FDBB-4D95-940B-FC26705D52CF}" srcOrd="1" destOrd="0" presId="urn:microsoft.com/office/officeart/2008/layout/SquareAccentList"/>
    <dgm:cxn modelId="{BB98656F-F605-41BF-9598-5303F8572D6E}" type="presParOf" srcId="{95DF17B7-CCD0-4936-AF73-165B703AE13D}" destId="{8B2DBBD8-2558-4EA8-AA70-E2662EAB7422}" srcOrd="1" destOrd="0" presId="urn:microsoft.com/office/officeart/2008/layout/SquareAccentList"/>
    <dgm:cxn modelId="{1BE069AB-274B-42D3-BE14-2DE7975C4FC2}" type="presParOf" srcId="{8B2DBBD8-2558-4EA8-AA70-E2662EAB7422}" destId="{BBBCC711-7757-4C0C-A5F7-31F250C0934A}" srcOrd="0" destOrd="0" presId="urn:microsoft.com/office/officeart/2008/layout/SquareAccentList"/>
    <dgm:cxn modelId="{2CC5B4E3-E03A-45D9-B4D1-7F466C94FE0B}" type="presParOf" srcId="{8B2DBBD8-2558-4EA8-AA70-E2662EAB7422}" destId="{5473E111-96D2-43A0-AF4E-A1C8E4E9699F}" srcOrd="1" destOrd="0" presId="urn:microsoft.com/office/officeart/2008/layout/SquareAccent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A63DA9-A64A-49B7-83EE-3C24D2F16BAD}">
      <dsp:nvSpPr>
        <dsp:cNvPr id="0" name=""/>
        <dsp:cNvSpPr/>
      </dsp:nvSpPr>
      <dsp:spPr>
        <a:xfrm>
          <a:off x="-5047449" y="-773293"/>
          <a:ext cx="6011082" cy="6011082"/>
        </a:xfrm>
        <a:prstGeom prst="blockArc">
          <a:avLst>
            <a:gd name="adj1" fmla="val 18900000"/>
            <a:gd name="adj2" fmla="val 2700000"/>
            <a:gd name="adj3" fmla="val 359"/>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85CCA00-54E5-4647-8BA3-501A7B86507C}">
      <dsp:nvSpPr>
        <dsp:cNvPr id="0" name=""/>
        <dsp:cNvSpPr/>
      </dsp:nvSpPr>
      <dsp:spPr>
        <a:xfrm>
          <a:off x="359489" y="235100"/>
          <a:ext cx="3922509" cy="470022"/>
        </a:xfrm>
        <a:prstGeom prst="rect">
          <a:avLst/>
        </a:prstGeom>
        <a:solidFill>
          <a:schemeClr val="accent1">
            <a:hueOff val="0"/>
            <a:satOff val="0"/>
            <a:lumOff val="0"/>
            <a:alpha val="50000"/>
          </a:schemeClr>
        </a:solidFill>
        <a:ln w="635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73080" tIns="35560" rIns="35560" bIns="35560" numCol="1" spcCol="1270" anchor="ctr" anchorCtr="0">
          <a:noAutofit/>
        </a:bodyPr>
        <a:lstStyle/>
        <a:p>
          <a:pPr lvl="0" algn="l" defTabSz="622300">
            <a:lnSpc>
              <a:spcPct val="90000"/>
            </a:lnSpc>
            <a:spcBef>
              <a:spcPct val="0"/>
            </a:spcBef>
            <a:spcAft>
              <a:spcPct val="35000"/>
            </a:spcAft>
          </a:pPr>
          <a:r>
            <a:rPr lang="es-419" sz="1400" kern="1200" noProof="0" dirty="0" smtClean="0">
              <a:latin typeface="Nunito Light"/>
            </a:rPr>
            <a:t>Bajos niveles de cobertura y calidad de agua segura</a:t>
          </a:r>
          <a:endParaRPr lang="es-419" sz="1400" kern="1200" noProof="0" dirty="0">
            <a:latin typeface="Nunito Light"/>
          </a:endParaRPr>
        </a:p>
      </dsp:txBody>
      <dsp:txXfrm>
        <a:off x="359489" y="235100"/>
        <a:ext cx="3922509" cy="470022"/>
      </dsp:txXfrm>
    </dsp:sp>
    <dsp:sp modelId="{D74D04ED-2341-4CDE-99E8-9B0315E004B6}">
      <dsp:nvSpPr>
        <dsp:cNvPr id="0" name=""/>
        <dsp:cNvSpPr/>
      </dsp:nvSpPr>
      <dsp:spPr>
        <a:xfrm>
          <a:off x="65726" y="176347"/>
          <a:ext cx="587527" cy="587527"/>
        </a:xfrm>
        <a:prstGeom prst="ellipse">
          <a:avLst/>
        </a:prstGeom>
        <a:solidFill>
          <a:schemeClr val="lt1">
            <a:hueOff val="0"/>
            <a:satOff val="0"/>
            <a:lumOff val="0"/>
            <a:alphaOff val="0"/>
          </a:schemeClr>
        </a:solidFill>
        <a:ln w="6350" cap="flat" cmpd="sng" algn="ctr">
          <a:solidFill>
            <a:schemeClr val="tx2">
              <a:lumMod val="20000"/>
              <a:lumOff val="80000"/>
            </a:schemeClr>
          </a:solidFill>
          <a:prstDash val="solid"/>
        </a:ln>
        <a:effectLst/>
      </dsp:spPr>
      <dsp:style>
        <a:lnRef idx="2">
          <a:scrgbClr r="0" g="0" b="0"/>
        </a:lnRef>
        <a:fillRef idx="1">
          <a:scrgbClr r="0" g="0" b="0"/>
        </a:fillRef>
        <a:effectRef idx="0">
          <a:scrgbClr r="0" g="0" b="0"/>
        </a:effectRef>
        <a:fontRef idx="minor"/>
      </dsp:style>
    </dsp:sp>
    <dsp:sp modelId="{88F488CA-1F05-4210-B3AF-3FD34EC0BEA2}">
      <dsp:nvSpPr>
        <dsp:cNvPr id="0" name=""/>
        <dsp:cNvSpPr/>
      </dsp:nvSpPr>
      <dsp:spPr>
        <a:xfrm>
          <a:off x="746115" y="940044"/>
          <a:ext cx="3535883" cy="470022"/>
        </a:xfrm>
        <a:prstGeom prst="rect">
          <a:avLst/>
        </a:prstGeom>
        <a:solidFill>
          <a:schemeClr val="accent1">
            <a:hueOff val="0"/>
            <a:satOff val="0"/>
            <a:lumOff val="0"/>
            <a:alpha val="50000"/>
          </a:schemeClr>
        </a:solidFill>
        <a:ln w="635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73080" tIns="35560" rIns="35560" bIns="35560" numCol="1" spcCol="1270" anchor="ctr" anchorCtr="0">
          <a:noAutofit/>
        </a:bodyPr>
        <a:lstStyle/>
        <a:p>
          <a:pPr lvl="0" algn="l" defTabSz="622300">
            <a:lnSpc>
              <a:spcPct val="90000"/>
            </a:lnSpc>
            <a:spcBef>
              <a:spcPct val="0"/>
            </a:spcBef>
            <a:spcAft>
              <a:spcPct val="35000"/>
            </a:spcAft>
          </a:pPr>
          <a:r>
            <a:rPr lang="en-US" sz="1400" kern="1200" noProof="0" dirty="0">
              <a:latin typeface="Nunito Light"/>
            </a:rPr>
            <a:t>Calidad de </a:t>
          </a:r>
          <a:r>
            <a:rPr lang="es-419" sz="1400" kern="1200" noProof="0" dirty="0" smtClean="0">
              <a:latin typeface="Nunito Light"/>
            </a:rPr>
            <a:t>servicio</a:t>
          </a:r>
          <a:r>
            <a:rPr lang="en-US" sz="1400" kern="1200" noProof="0" dirty="0" smtClean="0">
              <a:latin typeface="Nunito Light"/>
            </a:rPr>
            <a:t> </a:t>
          </a:r>
          <a:r>
            <a:rPr lang="x-none" sz="1400" kern="1200" noProof="0" dirty="0">
              <a:latin typeface="Nunito Light"/>
            </a:rPr>
            <a:t>varia</a:t>
          </a:r>
          <a:r>
            <a:rPr lang="en-US" sz="1400" kern="1200" noProof="0" dirty="0">
              <a:latin typeface="Nunito Light"/>
            </a:rPr>
            <a:t> </a:t>
          </a:r>
          <a:r>
            <a:rPr lang="en-US" sz="1400" kern="1200" noProof="1">
              <a:latin typeface="Nunito Light"/>
            </a:rPr>
            <a:t>mucho</a:t>
          </a:r>
          <a:r>
            <a:rPr lang="en-US" sz="1400" kern="1200" noProof="0" dirty="0">
              <a:latin typeface="Nunito Light"/>
            </a:rPr>
            <a:t> dentro y entre los </a:t>
          </a:r>
          <a:r>
            <a:rPr lang="x-none" sz="1400" kern="1200" noProof="0" dirty="0">
              <a:latin typeface="Nunito Light"/>
            </a:rPr>
            <a:t>países</a:t>
          </a:r>
        </a:p>
      </dsp:txBody>
      <dsp:txXfrm>
        <a:off x="746115" y="940044"/>
        <a:ext cx="3535883" cy="470022"/>
      </dsp:txXfrm>
    </dsp:sp>
    <dsp:sp modelId="{AF7A2945-0033-4A97-9505-95DFEC61D355}">
      <dsp:nvSpPr>
        <dsp:cNvPr id="0" name=""/>
        <dsp:cNvSpPr/>
      </dsp:nvSpPr>
      <dsp:spPr>
        <a:xfrm>
          <a:off x="452351" y="881291"/>
          <a:ext cx="587527" cy="587527"/>
        </a:xfrm>
        <a:prstGeom prst="ellipse">
          <a:avLst/>
        </a:prstGeom>
        <a:solidFill>
          <a:schemeClr val="lt1">
            <a:hueOff val="0"/>
            <a:satOff val="0"/>
            <a:lumOff val="0"/>
            <a:alphaOff val="0"/>
          </a:schemeClr>
        </a:solidFill>
        <a:ln w="6350" cap="flat" cmpd="sng" algn="ctr">
          <a:solidFill>
            <a:schemeClr val="tx2">
              <a:lumMod val="20000"/>
              <a:lumOff val="80000"/>
            </a:schemeClr>
          </a:solidFill>
          <a:prstDash val="solid"/>
        </a:ln>
        <a:effectLst/>
      </dsp:spPr>
      <dsp:style>
        <a:lnRef idx="2">
          <a:scrgbClr r="0" g="0" b="0"/>
        </a:lnRef>
        <a:fillRef idx="1">
          <a:scrgbClr r="0" g="0" b="0"/>
        </a:fillRef>
        <a:effectRef idx="0">
          <a:scrgbClr r="0" g="0" b="0"/>
        </a:effectRef>
        <a:fontRef idx="minor"/>
      </dsp:style>
    </dsp:sp>
    <dsp:sp modelId="{5D6EF4F6-0C9E-4C70-ADA2-26B06A74D900}">
      <dsp:nvSpPr>
        <dsp:cNvPr id="0" name=""/>
        <dsp:cNvSpPr/>
      </dsp:nvSpPr>
      <dsp:spPr>
        <a:xfrm>
          <a:off x="922909" y="1644988"/>
          <a:ext cx="3359089" cy="470022"/>
        </a:xfrm>
        <a:prstGeom prst="rect">
          <a:avLst/>
        </a:prstGeom>
        <a:solidFill>
          <a:schemeClr val="accent1">
            <a:hueOff val="0"/>
            <a:satOff val="0"/>
            <a:lumOff val="0"/>
            <a:alpha val="50000"/>
          </a:schemeClr>
        </a:solidFill>
        <a:ln w="635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73080" tIns="35560" rIns="35560" bIns="35560" numCol="1" spcCol="1270" anchor="ctr" anchorCtr="0">
          <a:noAutofit/>
        </a:bodyPr>
        <a:lstStyle/>
        <a:p>
          <a:pPr lvl="0" algn="l" defTabSz="622300">
            <a:lnSpc>
              <a:spcPct val="90000"/>
            </a:lnSpc>
            <a:spcBef>
              <a:spcPct val="0"/>
            </a:spcBef>
            <a:spcAft>
              <a:spcPct val="35000"/>
            </a:spcAft>
          </a:pPr>
          <a:r>
            <a:rPr lang="es-419" sz="1400" kern="1200" noProof="0" dirty="0" smtClean="0">
              <a:latin typeface="Nunito Light"/>
            </a:rPr>
            <a:t>Cambios modestos en incremento </a:t>
          </a:r>
          <a:r>
            <a:rPr lang="en-US" sz="1400" kern="1200" noProof="0" dirty="0" smtClean="0">
              <a:latin typeface="Nunito Light"/>
            </a:rPr>
            <a:t>de </a:t>
          </a:r>
          <a:r>
            <a:rPr lang="es-419" sz="1400" kern="1200" noProof="0" dirty="0" smtClean="0">
              <a:latin typeface="Nunito Light"/>
            </a:rPr>
            <a:t>sostenibilidad</a:t>
          </a:r>
          <a:endParaRPr lang="es-419" sz="1400" kern="1200" noProof="0" dirty="0">
            <a:latin typeface="Nunito Light"/>
          </a:endParaRPr>
        </a:p>
      </dsp:txBody>
      <dsp:txXfrm>
        <a:off x="922909" y="1644988"/>
        <a:ext cx="3359089" cy="470022"/>
      </dsp:txXfrm>
    </dsp:sp>
    <dsp:sp modelId="{EF759334-9FB2-439F-AE7A-15F8216BDA1C}">
      <dsp:nvSpPr>
        <dsp:cNvPr id="0" name=""/>
        <dsp:cNvSpPr/>
      </dsp:nvSpPr>
      <dsp:spPr>
        <a:xfrm>
          <a:off x="629145" y="1586235"/>
          <a:ext cx="587527" cy="587527"/>
        </a:xfrm>
        <a:prstGeom prst="ellipse">
          <a:avLst/>
        </a:prstGeom>
        <a:solidFill>
          <a:schemeClr val="lt1">
            <a:hueOff val="0"/>
            <a:satOff val="0"/>
            <a:lumOff val="0"/>
            <a:alphaOff val="0"/>
          </a:schemeClr>
        </a:solidFill>
        <a:ln w="6350" cap="flat" cmpd="sng" algn="ctr">
          <a:solidFill>
            <a:schemeClr val="tx2">
              <a:lumMod val="20000"/>
              <a:lumOff val="80000"/>
            </a:schemeClr>
          </a:solidFill>
          <a:prstDash val="solid"/>
        </a:ln>
        <a:effectLst/>
      </dsp:spPr>
      <dsp:style>
        <a:lnRef idx="2">
          <a:scrgbClr r="0" g="0" b="0"/>
        </a:lnRef>
        <a:fillRef idx="1">
          <a:scrgbClr r="0" g="0" b="0"/>
        </a:fillRef>
        <a:effectRef idx="0">
          <a:scrgbClr r="0" g="0" b="0"/>
        </a:effectRef>
        <a:fontRef idx="minor"/>
      </dsp:style>
    </dsp:sp>
    <dsp:sp modelId="{AF296498-472E-4350-BBDF-A69209BB0F01}">
      <dsp:nvSpPr>
        <dsp:cNvPr id="0" name=""/>
        <dsp:cNvSpPr/>
      </dsp:nvSpPr>
      <dsp:spPr>
        <a:xfrm>
          <a:off x="922909" y="2349485"/>
          <a:ext cx="3359089" cy="470022"/>
        </a:xfrm>
        <a:prstGeom prst="rect">
          <a:avLst/>
        </a:prstGeom>
        <a:solidFill>
          <a:schemeClr val="accent1">
            <a:hueOff val="0"/>
            <a:satOff val="0"/>
            <a:lumOff val="0"/>
            <a:alpha val="50000"/>
          </a:schemeClr>
        </a:solidFill>
        <a:ln w="635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73080" tIns="35560" rIns="35560" bIns="35560" numCol="1" spcCol="1270" anchor="ctr" anchorCtr="0">
          <a:noAutofit/>
        </a:bodyPr>
        <a:lstStyle/>
        <a:p>
          <a:pPr lvl="0" algn="l" defTabSz="622300">
            <a:lnSpc>
              <a:spcPct val="90000"/>
            </a:lnSpc>
            <a:spcBef>
              <a:spcPct val="0"/>
            </a:spcBef>
            <a:spcAft>
              <a:spcPct val="35000"/>
            </a:spcAft>
          </a:pPr>
          <a:r>
            <a:rPr lang="en-US" sz="1400" kern="1200" noProof="0" dirty="0">
              <a:latin typeface="Nunito Light"/>
            </a:rPr>
            <a:t>Falta de </a:t>
          </a:r>
          <a:r>
            <a:rPr lang="es-419" sz="1400" kern="1200" noProof="0" dirty="0" smtClean="0">
              <a:latin typeface="Nunito Light"/>
            </a:rPr>
            <a:t>información fiable </a:t>
          </a:r>
          <a:r>
            <a:rPr lang="en-US" sz="1400" kern="1200" noProof="0" dirty="0" smtClean="0">
              <a:latin typeface="Nunito Light"/>
            </a:rPr>
            <a:t>para </a:t>
          </a:r>
          <a:r>
            <a:rPr lang="es-419" sz="1400" kern="1200" noProof="0" dirty="0" smtClean="0">
              <a:latin typeface="Nunito Light"/>
            </a:rPr>
            <a:t>proyectos </a:t>
          </a:r>
          <a:r>
            <a:rPr lang="en-US" sz="1400" kern="1200" noProof="0" dirty="0" smtClean="0">
              <a:latin typeface="Nunito Light"/>
            </a:rPr>
            <a:t>de </a:t>
          </a:r>
          <a:r>
            <a:rPr lang="es-419" sz="1400" kern="1200" noProof="0" dirty="0" smtClean="0">
              <a:latin typeface="Nunito Light"/>
            </a:rPr>
            <a:t>inversión</a:t>
          </a:r>
        </a:p>
      </dsp:txBody>
      <dsp:txXfrm>
        <a:off x="922909" y="2349485"/>
        <a:ext cx="3359089" cy="470022"/>
      </dsp:txXfrm>
    </dsp:sp>
    <dsp:sp modelId="{A19F89D7-E4FD-48FC-BFB2-AE67C23AF5CA}">
      <dsp:nvSpPr>
        <dsp:cNvPr id="0" name=""/>
        <dsp:cNvSpPr/>
      </dsp:nvSpPr>
      <dsp:spPr>
        <a:xfrm>
          <a:off x="629145" y="2290732"/>
          <a:ext cx="587527" cy="587527"/>
        </a:xfrm>
        <a:prstGeom prst="ellipse">
          <a:avLst/>
        </a:prstGeom>
        <a:solidFill>
          <a:schemeClr val="lt1">
            <a:hueOff val="0"/>
            <a:satOff val="0"/>
            <a:lumOff val="0"/>
            <a:alphaOff val="0"/>
          </a:schemeClr>
        </a:solidFill>
        <a:ln w="6350" cap="flat" cmpd="sng" algn="ctr">
          <a:solidFill>
            <a:schemeClr val="tx2">
              <a:lumMod val="20000"/>
              <a:lumOff val="80000"/>
            </a:schemeClr>
          </a:solidFill>
          <a:prstDash val="solid"/>
        </a:ln>
        <a:effectLst/>
      </dsp:spPr>
      <dsp:style>
        <a:lnRef idx="2">
          <a:scrgbClr r="0" g="0" b="0"/>
        </a:lnRef>
        <a:fillRef idx="1">
          <a:scrgbClr r="0" g="0" b="0"/>
        </a:fillRef>
        <a:effectRef idx="0">
          <a:scrgbClr r="0" g="0" b="0"/>
        </a:effectRef>
        <a:fontRef idx="minor"/>
      </dsp:style>
    </dsp:sp>
    <dsp:sp modelId="{FAA81938-9E79-44D6-9746-49FB35DD604A}">
      <dsp:nvSpPr>
        <dsp:cNvPr id="0" name=""/>
        <dsp:cNvSpPr/>
      </dsp:nvSpPr>
      <dsp:spPr>
        <a:xfrm>
          <a:off x="746115" y="3054429"/>
          <a:ext cx="3535883" cy="470022"/>
        </a:xfrm>
        <a:prstGeom prst="rect">
          <a:avLst/>
        </a:prstGeom>
        <a:solidFill>
          <a:schemeClr val="accent1">
            <a:hueOff val="0"/>
            <a:satOff val="0"/>
            <a:lumOff val="0"/>
            <a:alpha val="50000"/>
          </a:schemeClr>
        </a:solidFill>
        <a:ln w="635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73080" tIns="35560" rIns="35560" bIns="35560" numCol="1" spcCol="1270" anchor="ctr" anchorCtr="0">
          <a:noAutofit/>
        </a:bodyPr>
        <a:lstStyle/>
        <a:p>
          <a:pPr lvl="0" algn="l" defTabSz="622300">
            <a:lnSpc>
              <a:spcPct val="90000"/>
            </a:lnSpc>
            <a:spcBef>
              <a:spcPct val="0"/>
            </a:spcBef>
            <a:spcAft>
              <a:spcPct val="35000"/>
            </a:spcAft>
          </a:pPr>
          <a:r>
            <a:rPr lang="x-none" sz="1400" kern="1200" noProof="0" dirty="0">
              <a:latin typeface="Nunito Light"/>
            </a:rPr>
            <a:t>Sistemas</a:t>
          </a:r>
          <a:r>
            <a:rPr lang="en-US" sz="1400" kern="1200" noProof="0" dirty="0">
              <a:latin typeface="Nunito Light"/>
            </a:rPr>
            <a:t> </a:t>
          </a:r>
          <a:r>
            <a:rPr lang="es-419" sz="1400" kern="1200" noProof="0" dirty="0" smtClean="0">
              <a:latin typeface="Nunito Light"/>
            </a:rPr>
            <a:t>de información insuficientes</a:t>
          </a:r>
          <a:endParaRPr lang="es-419" sz="1400" kern="1200" noProof="0" dirty="0">
            <a:latin typeface="Nunito Light"/>
          </a:endParaRPr>
        </a:p>
      </dsp:txBody>
      <dsp:txXfrm>
        <a:off x="746115" y="3054429"/>
        <a:ext cx="3535883" cy="470022"/>
      </dsp:txXfrm>
    </dsp:sp>
    <dsp:sp modelId="{4A77159A-F5DE-4A6E-9CF0-E56FB2A073D4}">
      <dsp:nvSpPr>
        <dsp:cNvPr id="0" name=""/>
        <dsp:cNvSpPr/>
      </dsp:nvSpPr>
      <dsp:spPr>
        <a:xfrm>
          <a:off x="452351" y="2995676"/>
          <a:ext cx="587527" cy="587527"/>
        </a:xfrm>
        <a:prstGeom prst="ellipse">
          <a:avLst/>
        </a:prstGeom>
        <a:solidFill>
          <a:schemeClr val="lt1">
            <a:hueOff val="0"/>
            <a:satOff val="0"/>
            <a:lumOff val="0"/>
            <a:alphaOff val="0"/>
          </a:schemeClr>
        </a:solidFill>
        <a:ln w="6350" cap="flat" cmpd="sng" algn="ctr">
          <a:solidFill>
            <a:schemeClr val="tx2">
              <a:lumMod val="20000"/>
              <a:lumOff val="80000"/>
            </a:schemeClr>
          </a:solidFill>
          <a:prstDash val="solid"/>
        </a:ln>
        <a:effectLst/>
      </dsp:spPr>
      <dsp:style>
        <a:lnRef idx="2">
          <a:scrgbClr r="0" g="0" b="0"/>
        </a:lnRef>
        <a:fillRef idx="1">
          <a:scrgbClr r="0" g="0" b="0"/>
        </a:fillRef>
        <a:effectRef idx="0">
          <a:scrgbClr r="0" g="0" b="0"/>
        </a:effectRef>
        <a:fontRef idx="minor"/>
      </dsp:style>
    </dsp:sp>
    <dsp:sp modelId="{37199704-2418-4E36-8F38-6B840EC8B804}">
      <dsp:nvSpPr>
        <dsp:cNvPr id="0" name=""/>
        <dsp:cNvSpPr/>
      </dsp:nvSpPr>
      <dsp:spPr>
        <a:xfrm>
          <a:off x="359489" y="3759373"/>
          <a:ext cx="3922509" cy="470022"/>
        </a:xfrm>
        <a:prstGeom prst="rect">
          <a:avLst/>
        </a:prstGeom>
        <a:solidFill>
          <a:schemeClr val="accent1">
            <a:hueOff val="0"/>
            <a:satOff val="0"/>
            <a:lumOff val="0"/>
            <a:alpha val="50000"/>
          </a:schemeClr>
        </a:solidFill>
        <a:ln w="635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73080" tIns="35560" rIns="35560" bIns="35560" numCol="1" spcCol="1270" anchor="ctr" anchorCtr="0">
          <a:noAutofit/>
        </a:bodyPr>
        <a:lstStyle/>
        <a:p>
          <a:pPr lvl="0" algn="l" defTabSz="622300">
            <a:lnSpc>
              <a:spcPct val="90000"/>
            </a:lnSpc>
            <a:spcBef>
              <a:spcPct val="0"/>
            </a:spcBef>
            <a:spcAft>
              <a:spcPct val="35000"/>
            </a:spcAft>
          </a:pPr>
          <a:r>
            <a:rPr lang="es-419" sz="1400" kern="1200" noProof="0" dirty="0" smtClean="0">
              <a:latin typeface="Nunito Light"/>
            </a:rPr>
            <a:t>Necesidad de informar a la toma de decisiones </a:t>
          </a:r>
          <a:endParaRPr lang="es-419" sz="1400" kern="1200" noProof="0" dirty="0">
            <a:latin typeface="Nunito Light"/>
          </a:endParaRPr>
        </a:p>
      </dsp:txBody>
      <dsp:txXfrm>
        <a:off x="359489" y="3759373"/>
        <a:ext cx="3922509" cy="470022"/>
      </dsp:txXfrm>
    </dsp:sp>
    <dsp:sp modelId="{DF0BE660-CE0C-42EA-8A32-50CD32507188}">
      <dsp:nvSpPr>
        <dsp:cNvPr id="0" name=""/>
        <dsp:cNvSpPr/>
      </dsp:nvSpPr>
      <dsp:spPr>
        <a:xfrm>
          <a:off x="65726" y="3700620"/>
          <a:ext cx="587527" cy="587527"/>
        </a:xfrm>
        <a:prstGeom prst="ellipse">
          <a:avLst/>
        </a:prstGeom>
        <a:solidFill>
          <a:schemeClr val="lt1">
            <a:hueOff val="0"/>
            <a:satOff val="0"/>
            <a:lumOff val="0"/>
            <a:alphaOff val="0"/>
          </a:schemeClr>
        </a:solidFill>
        <a:ln w="6350" cap="flat" cmpd="sng" algn="ctr">
          <a:solidFill>
            <a:schemeClr val="tx2">
              <a:lumMod val="20000"/>
              <a:lumOff val="8000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76828A-B981-4C7E-98AC-3DABB563EAC9}">
      <dsp:nvSpPr>
        <dsp:cNvPr id="0" name=""/>
        <dsp:cNvSpPr/>
      </dsp:nvSpPr>
      <dsp:spPr>
        <a:xfrm rot="5400000">
          <a:off x="231" y="487452"/>
          <a:ext cx="3018200" cy="3018664"/>
        </a:xfrm>
        <a:prstGeom prst="blockArc">
          <a:avLst>
            <a:gd name="adj1" fmla="val 13500000"/>
            <a:gd name="adj2" fmla="val 18900000"/>
            <a:gd name="adj3" fmla="val 4960"/>
          </a:avLst>
        </a:prstGeom>
        <a:solidFill>
          <a:schemeClr val="accent5">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4360D26F-E1B6-4810-8FE5-E8EAAC80A474}">
      <dsp:nvSpPr>
        <dsp:cNvPr id="0" name=""/>
        <dsp:cNvSpPr/>
      </dsp:nvSpPr>
      <dsp:spPr>
        <a:xfrm rot="16200000">
          <a:off x="3106579" y="487452"/>
          <a:ext cx="3018200" cy="3018664"/>
        </a:xfrm>
        <a:prstGeom prst="blockArc">
          <a:avLst>
            <a:gd name="adj1" fmla="val 13500000"/>
            <a:gd name="adj2" fmla="val 18900000"/>
            <a:gd name="adj3" fmla="val 4960"/>
          </a:avLst>
        </a:prstGeom>
        <a:solidFill>
          <a:schemeClr val="accent5">
            <a:hueOff val="-3311292"/>
            <a:satOff val="13270"/>
            <a:lumOff val="2876"/>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ABA6359E-B065-4DA9-926F-E3D5A6D1A4B9}">
      <dsp:nvSpPr>
        <dsp:cNvPr id="0" name=""/>
        <dsp:cNvSpPr/>
      </dsp:nvSpPr>
      <dsp:spPr>
        <a:xfrm>
          <a:off x="3498626" y="2508102"/>
          <a:ext cx="2291627" cy="603833"/>
        </a:xfrm>
        <a:prstGeom prst="rect">
          <a:avLst/>
        </a:prstGeom>
        <a:noFill/>
        <a:ln w="9525"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s-ES" sz="2200" b="1" kern="1200" cap="none" spc="0" dirty="0" smtClean="0">
              <a:ln/>
              <a:effectLst/>
            </a:rPr>
            <a:t>Nivel Municipal</a:t>
          </a:r>
          <a:endParaRPr lang="es-ES" sz="2200" b="1" kern="1200" cap="none" spc="0" dirty="0">
            <a:ln/>
            <a:effectLst/>
          </a:endParaRPr>
        </a:p>
      </dsp:txBody>
      <dsp:txXfrm>
        <a:off x="3498626" y="2508102"/>
        <a:ext cx="2291627" cy="603833"/>
      </dsp:txXfrm>
    </dsp:sp>
    <dsp:sp modelId="{CBB7A0A1-71B8-4BF4-B087-6F11EE15277D}">
      <dsp:nvSpPr>
        <dsp:cNvPr id="0" name=""/>
        <dsp:cNvSpPr/>
      </dsp:nvSpPr>
      <dsp:spPr>
        <a:xfrm rot="5400000">
          <a:off x="3123989" y="430348"/>
          <a:ext cx="3018200" cy="3018664"/>
        </a:xfrm>
        <a:prstGeom prst="blockArc">
          <a:avLst>
            <a:gd name="adj1" fmla="val 13500000"/>
            <a:gd name="adj2" fmla="val 18900000"/>
            <a:gd name="adj3" fmla="val 4960"/>
          </a:avLst>
        </a:prstGeom>
        <a:solidFill>
          <a:schemeClr val="accent5">
            <a:hueOff val="-6622584"/>
            <a:satOff val="26541"/>
            <a:lumOff val="5752"/>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913F61A2-A24D-4E59-A4E1-DD9CF1B89E75}">
      <dsp:nvSpPr>
        <dsp:cNvPr id="0" name=""/>
        <dsp:cNvSpPr/>
      </dsp:nvSpPr>
      <dsp:spPr>
        <a:xfrm rot="16200000">
          <a:off x="6229423" y="430348"/>
          <a:ext cx="3018200" cy="3018664"/>
        </a:xfrm>
        <a:prstGeom prst="blockArc">
          <a:avLst>
            <a:gd name="adj1" fmla="val 13500000"/>
            <a:gd name="adj2" fmla="val 18900000"/>
            <a:gd name="adj3" fmla="val 4960"/>
          </a:avLst>
        </a:prstGeom>
        <a:solidFill>
          <a:schemeClr val="accent5">
            <a:hueOff val="-9933876"/>
            <a:satOff val="39811"/>
            <a:lumOff val="8628"/>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29A9D4E5-AA8B-4641-9728-9EB1327245AF}">
      <dsp:nvSpPr>
        <dsp:cNvPr id="0" name=""/>
        <dsp:cNvSpPr/>
      </dsp:nvSpPr>
      <dsp:spPr>
        <a:xfrm>
          <a:off x="6428333" y="2691372"/>
          <a:ext cx="2291627" cy="603833"/>
        </a:xfrm>
        <a:prstGeom prst="rect">
          <a:avLst/>
        </a:prstGeom>
        <a:noFill/>
        <a:ln w="9525"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s-ES" sz="2200" b="1" kern="1200" cap="none" spc="0" dirty="0" smtClean="0">
              <a:ln/>
              <a:effectLst/>
            </a:rPr>
            <a:t>Nivel Central</a:t>
          </a:r>
          <a:endParaRPr lang="es-ES" sz="2200" b="1" kern="1200" cap="none" spc="0" dirty="0">
            <a:ln/>
            <a:effectLst/>
          </a:endParaRPr>
        </a:p>
      </dsp:txBody>
      <dsp:txXfrm>
        <a:off x="6428333" y="2691372"/>
        <a:ext cx="2291627" cy="603833"/>
      </dsp:txXfrm>
    </dsp:sp>
    <dsp:sp modelId="{E9D0C40B-9262-4D81-B049-4CE0794BB91C}">
      <dsp:nvSpPr>
        <dsp:cNvPr id="0" name=""/>
        <dsp:cNvSpPr/>
      </dsp:nvSpPr>
      <dsp:spPr>
        <a:xfrm>
          <a:off x="3377820" y="1301778"/>
          <a:ext cx="1382868" cy="1382868"/>
        </a:xfrm>
        <a:prstGeom prst="ellipse">
          <a:avLst/>
        </a:prstGeom>
        <a:solidFill>
          <a:schemeClr val="accent5">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r>
            <a:rPr lang="es-ES" sz="1700" b="1" kern="1200" cap="none" spc="0" smtClean="0">
              <a:ln/>
              <a:effectLst/>
            </a:rPr>
            <a:t>Alcaldias</a:t>
          </a:r>
          <a:endParaRPr lang="es-ES" sz="1700" b="1" kern="1200" cap="none" spc="0" dirty="0">
            <a:ln/>
            <a:effectLst/>
          </a:endParaRPr>
        </a:p>
      </dsp:txBody>
      <dsp:txXfrm>
        <a:off x="3570923" y="1464848"/>
        <a:ext cx="797329" cy="1056728"/>
      </dsp:txXfrm>
    </dsp:sp>
    <dsp:sp modelId="{820B8420-678E-4F09-A26A-259AC41E12B4}">
      <dsp:nvSpPr>
        <dsp:cNvPr id="0" name=""/>
        <dsp:cNvSpPr/>
      </dsp:nvSpPr>
      <dsp:spPr>
        <a:xfrm>
          <a:off x="4374481" y="1301778"/>
          <a:ext cx="1382868" cy="1382868"/>
        </a:xfrm>
        <a:prstGeom prst="ellipse">
          <a:avLst/>
        </a:prstGeom>
        <a:solidFill>
          <a:schemeClr val="accent5">
            <a:alpha val="50000"/>
            <a:hueOff val="-1419125"/>
            <a:satOff val="5687"/>
            <a:lumOff val="1233"/>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r>
            <a:rPr lang="es-ES" sz="1700" b="1" kern="1200" cap="none" spc="0" smtClean="0">
              <a:ln/>
              <a:effectLst/>
            </a:rPr>
            <a:t>FISE</a:t>
          </a:r>
          <a:endParaRPr lang="es-ES" sz="1700" b="1" kern="1200" cap="none" spc="0" dirty="0">
            <a:ln/>
            <a:effectLst/>
          </a:endParaRPr>
        </a:p>
      </dsp:txBody>
      <dsp:txXfrm>
        <a:off x="4766917" y="1464848"/>
        <a:ext cx="797329" cy="1056728"/>
      </dsp:txXfrm>
    </dsp:sp>
    <dsp:sp modelId="{43B54853-A15B-4294-B325-315473ED1F0C}">
      <dsp:nvSpPr>
        <dsp:cNvPr id="0" name=""/>
        <dsp:cNvSpPr/>
      </dsp:nvSpPr>
      <dsp:spPr>
        <a:xfrm>
          <a:off x="870591" y="575799"/>
          <a:ext cx="956343" cy="956366"/>
        </a:xfrm>
        <a:prstGeom prst="ellipse">
          <a:avLst/>
        </a:prstGeom>
        <a:solidFill>
          <a:schemeClr val="accent5">
            <a:alpha val="50000"/>
            <a:hueOff val="-2838251"/>
            <a:satOff val="11375"/>
            <a:lumOff val="2465"/>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s-ES" sz="1500" b="1" kern="1200" cap="none" spc="0" smtClean="0">
              <a:ln/>
              <a:effectLst/>
            </a:rPr>
            <a:t>CAPS</a:t>
          </a:r>
          <a:endParaRPr lang="es-ES" sz="1500" b="1" kern="1200" cap="none" spc="0" dirty="0">
            <a:ln/>
            <a:effectLst/>
          </a:endParaRPr>
        </a:p>
      </dsp:txBody>
      <dsp:txXfrm>
        <a:off x="1010644" y="715856"/>
        <a:ext cx="676237" cy="676252"/>
      </dsp:txXfrm>
    </dsp:sp>
    <dsp:sp modelId="{E1B6CA38-6316-4A0E-9AEB-D29336026991}">
      <dsp:nvSpPr>
        <dsp:cNvPr id="0" name=""/>
        <dsp:cNvSpPr/>
      </dsp:nvSpPr>
      <dsp:spPr>
        <a:xfrm>
          <a:off x="517876" y="1375363"/>
          <a:ext cx="469763" cy="469575"/>
        </a:xfrm>
        <a:prstGeom prst="ellipse">
          <a:avLst/>
        </a:prstGeom>
        <a:solidFill>
          <a:schemeClr val="accent5">
            <a:alpha val="50000"/>
            <a:hueOff val="-4257376"/>
            <a:satOff val="17062"/>
            <a:lumOff val="3698"/>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sp>
    <dsp:sp modelId="{26E82A9D-AA19-4F57-A241-8A2A42387D23}">
      <dsp:nvSpPr>
        <dsp:cNvPr id="0" name=""/>
        <dsp:cNvSpPr/>
      </dsp:nvSpPr>
      <dsp:spPr>
        <a:xfrm>
          <a:off x="1905415" y="763920"/>
          <a:ext cx="273337" cy="273158"/>
        </a:xfrm>
        <a:prstGeom prst="ellipse">
          <a:avLst/>
        </a:prstGeom>
        <a:solidFill>
          <a:schemeClr val="accent5">
            <a:alpha val="50000"/>
            <a:hueOff val="-5676501"/>
            <a:satOff val="22749"/>
            <a:lumOff val="493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sp>
    <dsp:sp modelId="{855664AC-F042-400D-A7BB-1624BC643FCB}">
      <dsp:nvSpPr>
        <dsp:cNvPr id="0" name=""/>
        <dsp:cNvSpPr/>
      </dsp:nvSpPr>
      <dsp:spPr>
        <a:xfrm>
          <a:off x="1803839" y="1147005"/>
          <a:ext cx="956343" cy="956366"/>
        </a:xfrm>
        <a:prstGeom prst="ellipse">
          <a:avLst/>
        </a:prstGeom>
        <a:solidFill>
          <a:schemeClr val="accent5">
            <a:alpha val="50000"/>
            <a:hueOff val="-7095626"/>
            <a:satOff val="28436"/>
            <a:lumOff val="6163"/>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s-ES" sz="1500" b="1" kern="1200" cap="none" spc="0" smtClean="0">
              <a:ln/>
              <a:effectLst/>
            </a:rPr>
            <a:t>ONG´S</a:t>
          </a:r>
          <a:endParaRPr lang="es-ES" sz="1500" b="1" kern="1200" cap="none" spc="0" dirty="0">
            <a:ln/>
            <a:effectLst/>
          </a:endParaRPr>
        </a:p>
      </dsp:txBody>
      <dsp:txXfrm>
        <a:off x="1943892" y="1287062"/>
        <a:ext cx="676237" cy="676252"/>
      </dsp:txXfrm>
    </dsp:sp>
    <dsp:sp modelId="{8AAC5360-62F9-4A25-A13D-973171D4400B}">
      <dsp:nvSpPr>
        <dsp:cNvPr id="0" name=""/>
        <dsp:cNvSpPr/>
      </dsp:nvSpPr>
      <dsp:spPr>
        <a:xfrm>
          <a:off x="1903846" y="2161861"/>
          <a:ext cx="273337" cy="273158"/>
        </a:xfrm>
        <a:prstGeom prst="ellipse">
          <a:avLst/>
        </a:prstGeom>
        <a:solidFill>
          <a:schemeClr val="accent5">
            <a:alpha val="50000"/>
            <a:hueOff val="-8514751"/>
            <a:satOff val="34124"/>
            <a:lumOff val="7395"/>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sp>
    <dsp:sp modelId="{4D6CA573-D30F-47F7-9D97-867DE0783450}">
      <dsp:nvSpPr>
        <dsp:cNvPr id="0" name=""/>
        <dsp:cNvSpPr/>
      </dsp:nvSpPr>
      <dsp:spPr>
        <a:xfrm>
          <a:off x="721152" y="1727672"/>
          <a:ext cx="1239459" cy="1123232"/>
        </a:xfrm>
        <a:prstGeom prst="ellipse">
          <a:avLst/>
        </a:prstGeom>
        <a:solidFill>
          <a:schemeClr val="accent5">
            <a:alpha val="50000"/>
            <a:hueOff val="-9933876"/>
            <a:satOff val="39811"/>
            <a:lumOff val="8628"/>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s-ES" sz="1400" b="1" kern="1200" cap="none" spc="0" dirty="0" smtClean="0">
              <a:ln/>
              <a:effectLst/>
            </a:rPr>
            <a:t>Ejecutores privados</a:t>
          </a:r>
          <a:endParaRPr lang="es-ES" sz="1400" b="1" kern="1200" cap="none" spc="0" dirty="0">
            <a:ln/>
            <a:effectLst/>
          </a:endParaRPr>
        </a:p>
      </dsp:txBody>
      <dsp:txXfrm>
        <a:off x="902667" y="1892166"/>
        <a:ext cx="876429" cy="794244"/>
      </dsp:txXfrm>
    </dsp:sp>
    <dsp:sp modelId="{035657A5-34CF-426A-AB16-09B4375E1E58}">
      <dsp:nvSpPr>
        <dsp:cNvPr id="0" name=""/>
        <dsp:cNvSpPr/>
      </dsp:nvSpPr>
      <dsp:spPr>
        <a:xfrm>
          <a:off x="6726333" y="925926"/>
          <a:ext cx="1762790" cy="1762471"/>
        </a:xfrm>
        <a:prstGeom prst="ellipse">
          <a:avLst/>
        </a:prstGeom>
        <a:solidFill>
          <a:schemeClr val="accent6">
            <a:hueOff val="0"/>
            <a:satOff val="0"/>
            <a:lumOff val="0"/>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s-ES" sz="2200" b="1" kern="1200" cap="none" spc="0" dirty="0" smtClean="0">
              <a:ln/>
              <a:effectLst/>
            </a:rPr>
            <a:t>GRUN</a:t>
          </a:r>
          <a:endParaRPr lang="es-ES" sz="2200" b="1" kern="1200" cap="none" spc="0" dirty="0">
            <a:ln/>
            <a:effectLst/>
          </a:endParaRPr>
        </a:p>
      </dsp:txBody>
      <dsp:txXfrm>
        <a:off x="6984488" y="1184034"/>
        <a:ext cx="1246480" cy="1246255"/>
      </dsp:txXfrm>
    </dsp:sp>
    <dsp:sp modelId="{439F630C-4107-4F3A-81F9-1C5D6024FA26}">
      <dsp:nvSpPr>
        <dsp:cNvPr id="0" name=""/>
        <dsp:cNvSpPr/>
      </dsp:nvSpPr>
      <dsp:spPr>
        <a:xfrm>
          <a:off x="567198" y="2940442"/>
          <a:ext cx="2291627" cy="603833"/>
        </a:xfrm>
        <a:prstGeom prst="rect">
          <a:avLst/>
        </a:prstGeom>
        <a:noFill/>
        <a:ln w="9525"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s-ES" sz="2200" b="1" kern="1200" cap="none" spc="0" dirty="0" smtClean="0">
              <a:ln/>
              <a:effectLst/>
            </a:rPr>
            <a:t>Nivel Comunitario</a:t>
          </a:r>
          <a:endParaRPr lang="es-ES" sz="2200" b="1" kern="1200" cap="none" spc="0" dirty="0">
            <a:ln/>
            <a:effectLst/>
          </a:endParaRPr>
        </a:p>
      </dsp:txBody>
      <dsp:txXfrm>
        <a:off x="567198" y="2940442"/>
        <a:ext cx="2291627" cy="60383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CF0FEE-579D-4845-A90E-2671830D19F4}">
      <dsp:nvSpPr>
        <dsp:cNvPr id="0" name=""/>
        <dsp:cNvSpPr/>
      </dsp:nvSpPr>
      <dsp:spPr>
        <a:xfrm rot="2770135">
          <a:off x="2954912" y="-7805"/>
          <a:ext cx="1513755" cy="1501299"/>
        </a:xfrm>
        <a:prstGeom prst="swooshArrow">
          <a:avLst>
            <a:gd name="adj1" fmla="val 16310"/>
            <a:gd name="adj2" fmla="val 31370"/>
          </a:avLst>
        </a:prstGeom>
        <a:gradFill rotWithShape="0">
          <a:gsLst>
            <a:gs pos="0">
              <a:schemeClr val="accent5">
                <a:hueOff val="0"/>
                <a:satOff val="0"/>
                <a:lumOff val="0"/>
                <a:alphaOff val="0"/>
                <a:tint val="100000"/>
                <a:shade val="100000"/>
                <a:satMod val="130000"/>
              </a:schemeClr>
            </a:gs>
            <a:gs pos="100000">
              <a:schemeClr val="accent5">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CABAC2F5-522F-43A7-9FAC-E256DFC40B0C}">
      <dsp:nvSpPr>
        <dsp:cNvPr id="0" name=""/>
        <dsp:cNvSpPr/>
      </dsp:nvSpPr>
      <dsp:spPr>
        <a:xfrm>
          <a:off x="983498" y="0"/>
          <a:ext cx="2646938" cy="5670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750" tIns="31750" rIns="31750" bIns="31750" numCol="1" spcCol="1270" anchor="b" anchorCtr="0">
          <a:noAutofit/>
        </a:bodyPr>
        <a:lstStyle/>
        <a:p>
          <a:pPr lvl="0" algn="ctr" defTabSz="1111250">
            <a:lnSpc>
              <a:spcPct val="90000"/>
            </a:lnSpc>
            <a:spcBef>
              <a:spcPct val="0"/>
            </a:spcBef>
            <a:spcAft>
              <a:spcPct val="35000"/>
            </a:spcAft>
          </a:pPr>
          <a:endParaRPr lang="es-ES" sz="2500" kern="1200" dirty="0"/>
        </a:p>
      </dsp:txBody>
      <dsp:txXfrm>
        <a:off x="983498" y="0"/>
        <a:ext cx="2646938" cy="567084"/>
      </dsp:txXfrm>
    </dsp:sp>
    <dsp:sp modelId="{12D04FB4-2C63-43BB-AFAF-E9DDAEA71B8B}">
      <dsp:nvSpPr>
        <dsp:cNvPr id="0" name=""/>
        <dsp:cNvSpPr/>
      </dsp:nvSpPr>
      <dsp:spPr>
        <a:xfrm>
          <a:off x="4142070" y="969781"/>
          <a:ext cx="1949351" cy="5670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750" tIns="31750" rIns="31750" bIns="31750" numCol="1" spcCol="1270" anchor="t" anchorCtr="0">
          <a:noAutofit/>
        </a:bodyPr>
        <a:lstStyle/>
        <a:p>
          <a:pPr lvl="0" algn="ctr" defTabSz="1111250">
            <a:lnSpc>
              <a:spcPct val="90000"/>
            </a:lnSpc>
            <a:spcBef>
              <a:spcPct val="0"/>
            </a:spcBef>
            <a:spcAft>
              <a:spcPct val="35000"/>
            </a:spcAft>
          </a:pPr>
          <a:r>
            <a:rPr lang="es-ES" sz="2500" kern="1200" dirty="0" smtClean="0"/>
            <a:t>UMAS-ARAS</a:t>
          </a:r>
          <a:endParaRPr lang="es-ES" sz="2500" kern="1200" dirty="0"/>
        </a:p>
      </dsp:txBody>
      <dsp:txXfrm>
        <a:off x="4142070" y="969781"/>
        <a:ext cx="1949351" cy="56708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1B174F-D5B6-44A6-9B6D-8FBB29594437}">
      <dsp:nvSpPr>
        <dsp:cNvPr id="0" name=""/>
        <dsp:cNvSpPr/>
      </dsp:nvSpPr>
      <dsp:spPr>
        <a:xfrm>
          <a:off x="1484952" y="94905"/>
          <a:ext cx="1883506" cy="654116"/>
        </a:xfrm>
        <a:prstGeom prst="ellipse">
          <a:avLst/>
        </a:prstGeom>
        <a:solidFill>
          <a:schemeClr val="accent5">
            <a:tint val="50000"/>
            <a:alpha val="40000"/>
            <a:hueOff val="0"/>
            <a:satOff val="0"/>
            <a:lumOff val="0"/>
            <a:alphaOff val="0"/>
          </a:schemeClr>
        </a:solidFill>
        <a:ln>
          <a:noFill/>
        </a:ln>
        <a:effectLst/>
        <a:sp3d z="-400500" prstMaterial="matte"/>
      </dsp:spPr>
      <dsp:style>
        <a:lnRef idx="0">
          <a:scrgbClr r="0" g="0" b="0"/>
        </a:lnRef>
        <a:fillRef idx="1">
          <a:scrgbClr r="0" g="0" b="0"/>
        </a:fillRef>
        <a:effectRef idx="0">
          <a:scrgbClr r="0" g="0" b="0"/>
        </a:effectRef>
        <a:fontRef idx="minor"/>
      </dsp:style>
    </dsp:sp>
    <dsp:sp modelId="{4FC5264B-1B0A-4E31-B7DE-847DF67E4E0D}">
      <dsp:nvSpPr>
        <dsp:cNvPr id="0" name=""/>
        <dsp:cNvSpPr/>
      </dsp:nvSpPr>
      <dsp:spPr>
        <a:xfrm>
          <a:off x="2247115" y="1696615"/>
          <a:ext cx="365020" cy="233613"/>
        </a:xfrm>
        <a:prstGeom prst="downArrow">
          <a:avLst/>
        </a:prstGeom>
        <a:solidFill>
          <a:schemeClr val="accent5">
            <a:tint val="40000"/>
            <a:hueOff val="0"/>
            <a:satOff val="0"/>
            <a:lumOff val="0"/>
            <a:alphaOff val="0"/>
          </a:schemeClr>
        </a:solidFill>
        <a:ln>
          <a:noFill/>
        </a:ln>
        <a:effectLst/>
        <a:sp3d z="57150" extrusionH="63500" contourW="12700" prstMaterial="matte">
          <a:contourClr>
            <a:schemeClr val="lt1">
              <a:tint val="50000"/>
            </a:schemeClr>
          </a:contourClr>
        </a:sp3d>
      </dsp:spPr>
      <dsp:style>
        <a:lnRef idx="0">
          <a:scrgbClr r="0" g="0" b="0"/>
        </a:lnRef>
        <a:fillRef idx="1">
          <a:scrgbClr r="0" g="0" b="0"/>
        </a:fillRef>
        <a:effectRef idx="0">
          <a:scrgbClr r="0" g="0" b="0"/>
        </a:effectRef>
        <a:fontRef idx="minor"/>
      </dsp:style>
    </dsp:sp>
    <dsp:sp modelId="{96C47D0B-5636-474F-B38E-F260942726F4}">
      <dsp:nvSpPr>
        <dsp:cNvPr id="0" name=""/>
        <dsp:cNvSpPr/>
      </dsp:nvSpPr>
      <dsp:spPr>
        <a:xfrm>
          <a:off x="1553576" y="1883506"/>
          <a:ext cx="1752099" cy="4380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008" tIns="64008" rIns="64008" bIns="64008" numCol="1" spcCol="1270" anchor="ctr" anchorCtr="0">
          <a:noAutofit/>
        </a:bodyPr>
        <a:lstStyle/>
        <a:p>
          <a:pPr lvl="0" algn="ctr" defTabSz="400050">
            <a:lnSpc>
              <a:spcPct val="90000"/>
            </a:lnSpc>
            <a:spcBef>
              <a:spcPct val="0"/>
            </a:spcBef>
            <a:spcAft>
              <a:spcPct val="35000"/>
            </a:spcAft>
          </a:pPr>
          <a:r>
            <a:rPr lang="es-ES" sz="900" kern="1200" dirty="0" smtClean="0"/>
            <a:t>Entidades vinculadas</a:t>
          </a:r>
        </a:p>
        <a:p>
          <a:pPr lvl="0" algn="ctr" defTabSz="400050">
            <a:lnSpc>
              <a:spcPct val="90000"/>
            </a:lnSpc>
            <a:spcBef>
              <a:spcPct val="0"/>
            </a:spcBef>
            <a:spcAft>
              <a:spcPct val="35000"/>
            </a:spcAft>
          </a:pPr>
          <a:r>
            <a:rPr lang="es-ES" sz="900" kern="1200" dirty="0" smtClean="0"/>
            <a:t>al subsector</a:t>
          </a:r>
          <a:endParaRPr lang="es-ES" sz="900" kern="1200" dirty="0"/>
        </a:p>
      </dsp:txBody>
      <dsp:txXfrm>
        <a:off x="1553576" y="1883506"/>
        <a:ext cx="1752099" cy="438024"/>
      </dsp:txXfrm>
    </dsp:sp>
    <dsp:sp modelId="{372961C8-7A77-48C9-9393-08517C6BAD5C}">
      <dsp:nvSpPr>
        <dsp:cNvPr id="0" name=""/>
        <dsp:cNvSpPr/>
      </dsp:nvSpPr>
      <dsp:spPr>
        <a:xfrm>
          <a:off x="2169731" y="799541"/>
          <a:ext cx="657037" cy="657037"/>
        </a:xfrm>
        <a:prstGeom prst="ellipse">
          <a:avLst/>
        </a:prstGeom>
        <a:solidFill>
          <a:schemeClr val="accent5">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es-ES" sz="1000" kern="1200" dirty="0" smtClean="0"/>
            <a:t>INIFOM</a:t>
          </a:r>
          <a:endParaRPr lang="es-ES" sz="1000" kern="1200" dirty="0"/>
        </a:p>
      </dsp:txBody>
      <dsp:txXfrm>
        <a:off x="2265952" y="895762"/>
        <a:ext cx="464595" cy="464595"/>
      </dsp:txXfrm>
    </dsp:sp>
    <dsp:sp modelId="{6D4E3FCB-C47C-4DD5-83CF-47E75A8EF131}">
      <dsp:nvSpPr>
        <dsp:cNvPr id="0" name=""/>
        <dsp:cNvSpPr/>
      </dsp:nvSpPr>
      <dsp:spPr>
        <a:xfrm>
          <a:off x="1699584" y="306617"/>
          <a:ext cx="657037" cy="657037"/>
        </a:xfrm>
        <a:prstGeom prst="ellipse">
          <a:avLst/>
        </a:prstGeom>
        <a:solidFill>
          <a:schemeClr val="accent5">
            <a:hueOff val="-4966938"/>
            <a:satOff val="19906"/>
            <a:lumOff val="4314"/>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es-ES" sz="1000" kern="1200" dirty="0" smtClean="0"/>
            <a:t>ENACAL</a:t>
          </a:r>
          <a:endParaRPr lang="es-ES" sz="1000" kern="1200" dirty="0"/>
        </a:p>
      </dsp:txBody>
      <dsp:txXfrm>
        <a:off x="1795805" y="402838"/>
        <a:ext cx="464595" cy="464595"/>
      </dsp:txXfrm>
    </dsp:sp>
    <dsp:sp modelId="{E93CA3CE-21F2-4568-A7F9-1017E5AEBA6F}">
      <dsp:nvSpPr>
        <dsp:cNvPr id="0" name=""/>
        <dsp:cNvSpPr/>
      </dsp:nvSpPr>
      <dsp:spPr>
        <a:xfrm>
          <a:off x="2560784" y="151531"/>
          <a:ext cx="657037" cy="657037"/>
        </a:xfrm>
        <a:prstGeom prst="ellipse">
          <a:avLst/>
        </a:prstGeom>
        <a:solidFill>
          <a:schemeClr val="accent5">
            <a:hueOff val="-9933876"/>
            <a:satOff val="39811"/>
            <a:lumOff val="8628"/>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es-ES" sz="1000" kern="1200" dirty="0" smtClean="0"/>
            <a:t>INAA</a:t>
          </a:r>
          <a:endParaRPr lang="es-ES" sz="1000" kern="1200" dirty="0"/>
        </a:p>
      </dsp:txBody>
      <dsp:txXfrm>
        <a:off x="2657005" y="247752"/>
        <a:ext cx="464595" cy="464595"/>
      </dsp:txXfrm>
    </dsp:sp>
    <dsp:sp modelId="{DCC9F4D6-DA05-453B-A162-74C8C080609A}">
      <dsp:nvSpPr>
        <dsp:cNvPr id="0" name=""/>
        <dsp:cNvSpPr/>
      </dsp:nvSpPr>
      <dsp:spPr>
        <a:xfrm>
          <a:off x="1449533" y="93274"/>
          <a:ext cx="2044115" cy="1635292"/>
        </a:xfrm>
        <a:prstGeom prst="funnel">
          <a:avLst/>
        </a:prstGeom>
        <a:solidFill>
          <a:schemeClr val="lt1">
            <a:alpha val="40000"/>
            <a:hueOff val="0"/>
            <a:satOff val="0"/>
            <a:lumOff val="0"/>
            <a:alphaOff val="0"/>
          </a:schemeClr>
        </a:solidFill>
        <a:ln w="9525" cap="flat" cmpd="sng" algn="ctr">
          <a:solidFill>
            <a:schemeClr val="accent5">
              <a:hueOff val="0"/>
              <a:satOff val="0"/>
              <a:lumOff val="0"/>
              <a:alphaOff val="0"/>
            </a:schemeClr>
          </a:solidFill>
          <a:prstDash val="solid"/>
        </a:ln>
        <a:effectLst/>
        <a:sp3d extrusionH="381000" prstMaterial="matte"/>
      </dsp:spPr>
      <dsp:style>
        <a:lnRef idx="1">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616929-28C4-42D3-AA17-1E14961BB9D1}">
      <dsp:nvSpPr>
        <dsp:cNvPr id="0" name=""/>
        <dsp:cNvSpPr/>
      </dsp:nvSpPr>
      <dsp:spPr>
        <a:xfrm>
          <a:off x="-5634815" y="-550939"/>
          <a:ext cx="6745160" cy="6745160"/>
        </a:xfrm>
        <a:prstGeom prst="blockArc">
          <a:avLst>
            <a:gd name="adj1" fmla="val 18900000"/>
            <a:gd name="adj2" fmla="val 2700000"/>
            <a:gd name="adj3" fmla="val 320"/>
          </a:avLst>
        </a:prstGeom>
        <a:noFill/>
        <a:ln w="25400" cap="flat" cmpd="sng" algn="ctr">
          <a:solidFill>
            <a:schemeClr val="accent1">
              <a:tint val="99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B6C4CF5-30B4-4E9E-816F-C44CB6AE13DC}">
      <dsp:nvSpPr>
        <dsp:cNvPr id="0" name=""/>
        <dsp:cNvSpPr/>
      </dsp:nvSpPr>
      <dsp:spPr>
        <a:xfrm>
          <a:off x="725074" y="-44109"/>
          <a:ext cx="8064650" cy="2448280"/>
        </a:xfrm>
        <a:prstGeom prst="rect">
          <a:avLst/>
        </a:prstGeom>
        <a:solidFill>
          <a:schemeClr val="accent1">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95446" tIns="38100" rIns="38100" bIns="38100" numCol="1" spcCol="1270" anchor="ctr" anchorCtr="0">
          <a:noAutofit/>
        </a:bodyPr>
        <a:lstStyle/>
        <a:p>
          <a:pPr lvl="0" algn="just" defTabSz="666750">
            <a:lnSpc>
              <a:spcPct val="90000"/>
            </a:lnSpc>
            <a:spcBef>
              <a:spcPct val="0"/>
            </a:spcBef>
            <a:spcAft>
              <a:spcPct val="35000"/>
            </a:spcAft>
          </a:pPr>
          <a:r>
            <a:rPr lang="es-ES" sz="1500" b="0" kern="1200" dirty="0">
              <a:latin typeface="Nunito Light"/>
              <a:cs typeface="Nunito Light"/>
            </a:rPr>
            <a:t>Programa Integral Sectorial de Agua y saneamiento Humano – Rural (PISAH-R). </a:t>
          </a:r>
        </a:p>
        <a:p>
          <a:pPr lvl="0" algn="just" defTabSz="666750">
            <a:lnSpc>
              <a:spcPct val="90000"/>
            </a:lnSpc>
            <a:spcBef>
              <a:spcPct val="0"/>
            </a:spcBef>
            <a:spcAft>
              <a:spcPct val="35000"/>
            </a:spcAft>
          </a:pPr>
          <a:r>
            <a:rPr lang="es-ES" sz="1500" b="0" kern="1200" dirty="0">
              <a:latin typeface="Nunito Light"/>
              <a:cs typeface="Nunito Light"/>
            </a:rPr>
            <a:t>Plan Nacional de los Recursos Hídricos (PNHR).</a:t>
          </a:r>
        </a:p>
        <a:p>
          <a:pPr lvl="0" algn="just" defTabSz="666750">
            <a:lnSpc>
              <a:spcPct val="90000"/>
            </a:lnSpc>
            <a:spcBef>
              <a:spcPct val="0"/>
            </a:spcBef>
            <a:spcAft>
              <a:spcPct val="35000"/>
            </a:spcAft>
          </a:pPr>
          <a:r>
            <a:rPr lang="es-ES" sz="1500" b="0" kern="1200" dirty="0">
              <a:latin typeface="Nunito Light"/>
              <a:cs typeface="Nunito Light"/>
            </a:rPr>
            <a:t>Preparación de propuestas de programas de inversión pública en </a:t>
          </a:r>
          <a:r>
            <a:rPr lang="es-ES" sz="1500" b="0" kern="1200">
              <a:latin typeface="Nunito Light"/>
              <a:cs typeface="Nunito Light"/>
            </a:rPr>
            <a:t>agua y </a:t>
          </a:r>
          <a:r>
            <a:rPr lang="es-ES" sz="1500" b="0" kern="1200" dirty="0">
              <a:latin typeface="Nunito Light"/>
              <a:cs typeface="Nunito Light"/>
            </a:rPr>
            <a:t>saneamiento rural.</a:t>
          </a:r>
        </a:p>
        <a:p>
          <a:pPr lvl="0" algn="just" defTabSz="666750">
            <a:lnSpc>
              <a:spcPct val="90000"/>
            </a:lnSpc>
            <a:spcBef>
              <a:spcPct val="0"/>
            </a:spcBef>
            <a:spcAft>
              <a:spcPct val="35000"/>
            </a:spcAft>
          </a:pPr>
          <a:r>
            <a:rPr lang="es-ES" sz="1500" b="0" kern="1200" dirty="0">
              <a:latin typeface="Nunito Light"/>
              <a:cs typeface="Nunito Light"/>
            </a:rPr>
            <a:t>Seguimiento y monitoreo del desarrollo de los indicadores vinculados </a:t>
          </a:r>
          <a:r>
            <a:rPr lang="es-ES" sz="1500" b="0" kern="1200">
              <a:latin typeface="Nunito Light"/>
              <a:cs typeface="Nunito Light"/>
            </a:rPr>
            <a:t>a los </a:t>
          </a:r>
          <a:r>
            <a:rPr lang="es-ES" sz="1500" b="0" kern="1200" dirty="0">
              <a:latin typeface="Nunito Light"/>
              <a:cs typeface="Nunito Light"/>
            </a:rPr>
            <a:t>programas de inversión pública en agua y saneamiento rural.4</a:t>
          </a:r>
        </a:p>
        <a:p>
          <a:pPr lvl="0" algn="just" defTabSz="666750">
            <a:lnSpc>
              <a:spcPct val="90000"/>
            </a:lnSpc>
            <a:spcBef>
              <a:spcPct val="0"/>
            </a:spcBef>
            <a:spcAft>
              <a:spcPct val="35000"/>
            </a:spcAft>
          </a:pPr>
          <a:r>
            <a:rPr lang="es-ES" sz="1500" b="0" kern="1200" dirty="0">
              <a:latin typeface="Nunito Light"/>
              <a:cs typeface="Nunito Light"/>
            </a:rPr>
            <a:t>Elaboración de diagnostico sobre el estado de la infraestructuras de A&amp;S existentes y CAPS de las comunidades rurales. </a:t>
          </a:r>
        </a:p>
      </dsp:txBody>
      <dsp:txXfrm>
        <a:off x="725074" y="-44109"/>
        <a:ext cx="8064650" cy="2448280"/>
      </dsp:txXfrm>
    </dsp:sp>
    <dsp:sp modelId="{2EF454D5-398E-4601-8F98-5966763E2A9E}">
      <dsp:nvSpPr>
        <dsp:cNvPr id="0" name=""/>
        <dsp:cNvSpPr/>
      </dsp:nvSpPr>
      <dsp:spPr>
        <a:xfrm>
          <a:off x="39556" y="512838"/>
          <a:ext cx="1371036" cy="1306987"/>
        </a:xfrm>
        <a:prstGeom prst="ellipse">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05C8334-66CB-40D6-A939-4400A72FC9B3}">
      <dsp:nvSpPr>
        <dsp:cNvPr id="0" name=""/>
        <dsp:cNvSpPr/>
      </dsp:nvSpPr>
      <dsp:spPr>
        <a:xfrm>
          <a:off x="1089351" y="2598871"/>
          <a:ext cx="7700373" cy="1151505"/>
        </a:xfrm>
        <a:prstGeom prst="rect">
          <a:avLst/>
        </a:prstGeom>
        <a:solidFill>
          <a:schemeClr val="accent1">
            <a:shade val="80000"/>
            <a:hueOff val="153123"/>
            <a:satOff val="-2196"/>
            <a:lumOff val="1280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95446" tIns="38100" rIns="38100" bIns="38100" numCol="1" spcCol="1270" anchor="ctr" anchorCtr="0">
          <a:noAutofit/>
        </a:bodyPr>
        <a:lstStyle/>
        <a:p>
          <a:pPr lvl="0" algn="just" defTabSz="666750">
            <a:lnSpc>
              <a:spcPct val="90000"/>
            </a:lnSpc>
            <a:spcBef>
              <a:spcPct val="0"/>
            </a:spcBef>
            <a:spcAft>
              <a:spcPct val="35000"/>
            </a:spcAft>
          </a:pPr>
          <a:r>
            <a:rPr lang="es-ES" sz="1500" b="0" kern="1200" dirty="0">
              <a:latin typeface="Nunito Light"/>
              <a:cs typeface="Nunito Light"/>
            </a:rPr>
            <a:t>Elaboración de planes municipales de inversión en agua y saneamiento </a:t>
          </a:r>
          <a:r>
            <a:rPr lang="es-ES" sz="1500" b="0" kern="1200">
              <a:latin typeface="Nunito Light"/>
              <a:cs typeface="Nunito Light"/>
            </a:rPr>
            <a:t>para las </a:t>
          </a:r>
          <a:r>
            <a:rPr lang="es-ES" sz="1500" b="0" kern="1200" dirty="0">
              <a:latin typeface="Nunito Light"/>
              <a:cs typeface="Nunito Light"/>
            </a:rPr>
            <a:t>comunidades rurales.</a:t>
          </a:r>
        </a:p>
        <a:p>
          <a:pPr lvl="0" algn="just" defTabSz="666750">
            <a:lnSpc>
              <a:spcPct val="90000"/>
            </a:lnSpc>
            <a:spcBef>
              <a:spcPct val="0"/>
            </a:spcBef>
            <a:spcAft>
              <a:spcPct val="35000"/>
            </a:spcAft>
          </a:pPr>
          <a:r>
            <a:rPr lang="es-ES" sz="1500" b="0" kern="1200" dirty="0">
              <a:latin typeface="Nunito Light"/>
              <a:cs typeface="Nunito Light"/>
            </a:rPr>
            <a:t>Diagnostico situacional de los sistemas existentes, Comités de Agua </a:t>
          </a:r>
          <a:r>
            <a:rPr lang="es-ES" sz="1500" b="0" kern="1200">
              <a:latin typeface="Nunito Light"/>
              <a:cs typeface="Nunito Light"/>
            </a:rPr>
            <a:t>Potable y </a:t>
          </a:r>
          <a:r>
            <a:rPr lang="es-ES" sz="1500" b="0" kern="1200" dirty="0">
              <a:latin typeface="Nunito Light"/>
              <a:cs typeface="Nunito Light"/>
            </a:rPr>
            <a:t>Saneamiento (CAPS) y Unidades Municipales de Agua y Saneamiento (UMAS).</a:t>
          </a:r>
        </a:p>
      </dsp:txBody>
      <dsp:txXfrm>
        <a:off x="1089351" y="2598871"/>
        <a:ext cx="7700373" cy="1151505"/>
      </dsp:txXfrm>
    </dsp:sp>
    <dsp:sp modelId="{79754A04-FE66-48D5-B59F-9E3F92B79200}">
      <dsp:nvSpPr>
        <dsp:cNvPr id="0" name=""/>
        <dsp:cNvSpPr/>
      </dsp:nvSpPr>
      <dsp:spPr>
        <a:xfrm>
          <a:off x="514375" y="2596431"/>
          <a:ext cx="1149952" cy="1149952"/>
        </a:xfrm>
        <a:prstGeom prst="ellipse">
          <a:avLst/>
        </a:prstGeom>
        <a:solidFill>
          <a:schemeClr val="lt1">
            <a:hueOff val="0"/>
            <a:satOff val="0"/>
            <a:lumOff val="0"/>
            <a:alphaOff val="0"/>
          </a:schemeClr>
        </a:solidFill>
        <a:ln w="25400" cap="flat" cmpd="sng" algn="ctr">
          <a:solidFill>
            <a:schemeClr val="accent1">
              <a:shade val="80000"/>
              <a:hueOff val="153123"/>
              <a:satOff val="-2196"/>
              <a:lumOff val="12807"/>
              <a:alphaOff val="0"/>
            </a:schemeClr>
          </a:solidFill>
          <a:prstDash val="solid"/>
        </a:ln>
        <a:effectLst/>
      </dsp:spPr>
      <dsp:style>
        <a:lnRef idx="2">
          <a:scrgbClr r="0" g="0" b="0"/>
        </a:lnRef>
        <a:fillRef idx="1">
          <a:scrgbClr r="0" g="0" b="0"/>
        </a:fillRef>
        <a:effectRef idx="0">
          <a:scrgbClr r="0" g="0" b="0"/>
        </a:effectRef>
        <a:fontRef idx="minor"/>
      </dsp:style>
    </dsp:sp>
    <dsp:sp modelId="{058B6D49-AEDA-4CBC-842C-D8FAAC15C553}">
      <dsp:nvSpPr>
        <dsp:cNvPr id="0" name=""/>
        <dsp:cNvSpPr/>
      </dsp:nvSpPr>
      <dsp:spPr>
        <a:xfrm>
          <a:off x="725074" y="4008548"/>
          <a:ext cx="8064650" cy="1002137"/>
        </a:xfrm>
        <a:prstGeom prst="rect">
          <a:avLst/>
        </a:prstGeom>
        <a:solidFill>
          <a:schemeClr val="accent1">
            <a:shade val="80000"/>
            <a:hueOff val="306246"/>
            <a:satOff val="-4392"/>
            <a:lumOff val="256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95446" tIns="38100" rIns="38100" bIns="38100" numCol="1" spcCol="1270" anchor="ctr" anchorCtr="0">
          <a:noAutofit/>
        </a:bodyPr>
        <a:lstStyle/>
        <a:p>
          <a:pPr lvl="0" algn="just" defTabSz="666750">
            <a:lnSpc>
              <a:spcPct val="90000"/>
            </a:lnSpc>
            <a:spcBef>
              <a:spcPct val="0"/>
            </a:spcBef>
            <a:spcAft>
              <a:spcPct val="35000"/>
            </a:spcAft>
          </a:pPr>
          <a:r>
            <a:rPr lang="es-ES" sz="1500" b="0" kern="1200" dirty="0">
              <a:latin typeface="Nunito Light"/>
              <a:cs typeface="Nunito Light"/>
            </a:rPr>
            <a:t>Análisis y diagnostico del estado del sector agua y saneamiento rural </a:t>
          </a:r>
          <a:r>
            <a:rPr lang="es-ES" sz="1500" b="0" kern="1200">
              <a:latin typeface="Nunito Light"/>
              <a:cs typeface="Nunito Light"/>
            </a:rPr>
            <a:t>de Nicaragua </a:t>
          </a:r>
          <a:r>
            <a:rPr lang="es-ES" sz="1500" b="0" kern="1200" dirty="0">
              <a:latin typeface="Nunito Light"/>
              <a:cs typeface="Nunito Light"/>
            </a:rPr>
            <a:t>para la focalización de recursos de inversión y para divulgación </a:t>
          </a:r>
          <a:r>
            <a:rPr lang="es-ES" sz="1500" b="0" kern="1200">
              <a:latin typeface="Nunito Light"/>
              <a:cs typeface="Nunito Light"/>
            </a:rPr>
            <a:t>de los </a:t>
          </a:r>
          <a:r>
            <a:rPr lang="es-ES" sz="1500" b="0" kern="1200" dirty="0">
              <a:latin typeface="Nunito Light"/>
              <a:cs typeface="Nunito Light"/>
            </a:rPr>
            <a:t>avances del sector.</a:t>
          </a:r>
        </a:p>
      </dsp:txBody>
      <dsp:txXfrm>
        <a:off x="725074" y="4008548"/>
        <a:ext cx="8064650" cy="1002137"/>
      </dsp:txXfrm>
    </dsp:sp>
    <dsp:sp modelId="{0C2CE5A7-FB23-49C7-9D12-A88CC4591EA9}">
      <dsp:nvSpPr>
        <dsp:cNvPr id="0" name=""/>
        <dsp:cNvSpPr/>
      </dsp:nvSpPr>
      <dsp:spPr>
        <a:xfrm>
          <a:off x="155127" y="3870791"/>
          <a:ext cx="1139893" cy="1139893"/>
        </a:xfrm>
        <a:prstGeom prst="ellipse">
          <a:avLst/>
        </a:prstGeom>
        <a:solidFill>
          <a:schemeClr val="lt1">
            <a:hueOff val="0"/>
            <a:satOff val="0"/>
            <a:lumOff val="0"/>
            <a:alphaOff val="0"/>
          </a:schemeClr>
        </a:solidFill>
        <a:ln w="25400" cap="flat" cmpd="sng" algn="ctr">
          <a:solidFill>
            <a:schemeClr val="accent1">
              <a:shade val="80000"/>
              <a:hueOff val="306246"/>
              <a:satOff val="-4392"/>
              <a:lumOff val="25615"/>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38AFC0-DE63-4901-86EF-2671C43C606A}">
      <dsp:nvSpPr>
        <dsp:cNvPr id="0" name=""/>
        <dsp:cNvSpPr/>
      </dsp:nvSpPr>
      <dsp:spPr>
        <a:xfrm>
          <a:off x="1010" y="0"/>
          <a:ext cx="657280" cy="657280"/>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292419B-600A-4B6E-A120-82001B10D356}">
      <dsp:nvSpPr>
        <dsp:cNvPr id="0" name=""/>
        <dsp:cNvSpPr/>
      </dsp:nvSpPr>
      <dsp:spPr>
        <a:xfrm>
          <a:off x="66738" y="65728"/>
          <a:ext cx="525824" cy="525824"/>
        </a:xfrm>
        <a:prstGeom prst="chord">
          <a:avLst>
            <a:gd name="adj1" fmla="val 1168272"/>
            <a:gd name="adj2" fmla="val 9631728"/>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3FAB20E-A384-4376-8158-2DE74F281ED8}">
      <dsp:nvSpPr>
        <dsp:cNvPr id="0" name=""/>
        <dsp:cNvSpPr/>
      </dsp:nvSpPr>
      <dsp:spPr>
        <a:xfrm>
          <a:off x="952025" y="657280"/>
          <a:ext cx="1944454" cy="27660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t" anchorCtr="0">
          <a:noAutofit/>
        </a:bodyPr>
        <a:lstStyle/>
        <a:p>
          <a:pPr lvl="0" algn="l" defTabSz="666750">
            <a:lnSpc>
              <a:spcPct val="90000"/>
            </a:lnSpc>
            <a:spcBef>
              <a:spcPct val="0"/>
            </a:spcBef>
            <a:spcAft>
              <a:spcPct val="35000"/>
            </a:spcAft>
          </a:pPr>
          <a:r>
            <a:rPr lang="es-ES" sz="1500" kern="1200" dirty="0">
              <a:solidFill>
                <a:schemeClr val="bg1"/>
              </a:solidFill>
              <a:latin typeface="Calibri"/>
              <a:cs typeface="Calibri"/>
            </a:rPr>
            <a:t>Información base (rural)  para la elaboración del </a:t>
          </a:r>
          <a:r>
            <a:rPr lang="es-ES" sz="1500" b="1" kern="1200" dirty="0">
              <a:solidFill>
                <a:schemeClr val="bg1"/>
              </a:solidFill>
              <a:latin typeface="Calibri"/>
              <a:cs typeface="Calibri"/>
            </a:rPr>
            <a:t>Programa Integral Sectorial de Agua y saneamiento </a:t>
          </a:r>
          <a:r>
            <a:rPr lang="es-ES" sz="1500" b="1" kern="1200" dirty="0" smtClean="0">
              <a:solidFill>
                <a:schemeClr val="bg1"/>
              </a:solidFill>
              <a:latin typeface="Calibri"/>
              <a:cs typeface="Calibri"/>
            </a:rPr>
            <a:t>Humano-Rural </a:t>
          </a:r>
          <a:r>
            <a:rPr lang="es-ES" sz="1500" kern="1200" dirty="0">
              <a:solidFill>
                <a:schemeClr val="bg1"/>
              </a:solidFill>
              <a:latin typeface="Calibri"/>
              <a:cs typeface="Calibri"/>
            </a:rPr>
            <a:t>(</a:t>
          </a:r>
          <a:r>
            <a:rPr lang="es-ES" sz="1500" kern="1200" dirty="0" smtClean="0">
              <a:solidFill>
                <a:schemeClr val="bg1"/>
              </a:solidFill>
              <a:latin typeface="Calibri"/>
              <a:cs typeface="Calibri"/>
            </a:rPr>
            <a:t>PISASH-R).</a:t>
          </a:r>
          <a:endParaRPr lang="es-ES" sz="1500" kern="1200" dirty="0">
            <a:solidFill>
              <a:schemeClr val="bg1"/>
            </a:solidFill>
            <a:latin typeface="Calibri"/>
            <a:cs typeface="Calibri"/>
          </a:endParaRPr>
        </a:p>
        <a:p>
          <a:pPr lvl="0" algn="l" defTabSz="666750">
            <a:lnSpc>
              <a:spcPct val="90000"/>
            </a:lnSpc>
            <a:spcBef>
              <a:spcPct val="0"/>
            </a:spcBef>
            <a:spcAft>
              <a:spcPct val="35000"/>
            </a:spcAft>
          </a:pPr>
          <a:r>
            <a:rPr lang="es-ES" sz="1500" kern="1200" dirty="0">
              <a:solidFill>
                <a:schemeClr val="bg1"/>
              </a:solidFill>
              <a:latin typeface="Calibri"/>
              <a:cs typeface="Calibri"/>
            </a:rPr>
            <a:t>Información base (rural)  para la elaboración del </a:t>
          </a:r>
          <a:r>
            <a:rPr lang="es-ES" sz="1500" b="1" kern="1200" dirty="0">
              <a:solidFill>
                <a:schemeClr val="bg1"/>
              </a:solidFill>
              <a:latin typeface="Calibri"/>
              <a:cs typeface="Calibri"/>
            </a:rPr>
            <a:t>Plan Nacional de los Recursos Hídricos </a:t>
          </a:r>
          <a:r>
            <a:rPr lang="es-ES" sz="1500" kern="1200" dirty="0">
              <a:solidFill>
                <a:schemeClr val="bg1"/>
              </a:solidFill>
              <a:latin typeface="Calibri"/>
              <a:cs typeface="Calibri"/>
            </a:rPr>
            <a:t>(PNHR).</a:t>
          </a:r>
        </a:p>
        <a:p>
          <a:pPr lvl="0" algn="l" defTabSz="666750">
            <a:lnSpc>
              <a:spcPct val="90000"/>
            </a:lnSpc>
            <a:spcBef>
              <a:spcPct val="0"/>
            </a:spcBef>
            <a:spcAft>
              <a:spcPct val="35000"/>
            </a:spcAft>
          </a:pPr>
          <a:r>
            <a:rPr lang="es-ES" sz="1500" b="1" kern="1200" dirty="0">
              <a:solidFill>
                <a:schemeClr val="bg1"/>
              </a:solidFill>
              <a:latin typeface="Calibri"/>
              <a:cs typeface="Calibri"/>
            </a:rPr>
            <a:t>Diagnostico del estado del sector A&amp;SR </a:t>
          </a:r>
          <a:r>
            <a:rPr lang="es-ES" sz="1500" kern="1200" dirty="0">
              <a:solidFill>
                <a:schemeClr val="bg1"/>
              </a:solidFill>
              <a:latin typeface="Calibri"/>
              <a:cs typeface="Calibri"/>
            </a:rPr>
            <a:t>para la elaboración de planes y estrategias nacionales para la gestión de recursos de inversión.</a:t>
          </a:r>
        </a:p>
      </dsp:txBody>
      <dsp:txXfrm>
        <a:off x="952025" y="657280"/>
        <a:ext cx="1944454" cy="2766054"/>
      </dsp:txXfrm>
    </dsp:sp>
    <dsp:sp modelId="{0C0C04DF-7C35-4021-A989-387BD91A29B4}">
      <dsp:nvSpPr>
        <dsp:cNvPr id="0" name=""/>
        <dsp:cNvSpPr/>
      </dsp:nvSpPr>
      <dsp:spPr>
        <a:xfrm>
          <a:off x="795224" y="0"/>
          <a:ext cx="1944454" cy="657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b" anchorCtr="0">
          <a:noAutofit/>
        </a:bodyPr>
        <a:lstStyle/>
        <a:p>
          <a:pPr lvl="0" algn="l" defTabSz="1066800">
            <a:lnSpc>
              <a:spcPct val="90000"/>
            </a:lnSpc>
            <a:spcBef>
              <a:spcPct val="0"/>
            </a:spcBef>
            <a:spcAft>
              <a:spcPct val="35000"/>
            </a:spcAft>
          </a:pPr>
          <a:r>
            <a:rPr lang="es-ES" sz="2400" kern="1200" dirty="0">
              <a:solidFill>
                <a:schemeClr val="bg1"/>
              </a:solidFill>
              <a:latin typeface="Nunito Regular"/>
              <a:cs typeface="Nunito Regular"/>
            </a:rPr>
            <a:t>Nivel Nacional</a:t>
          </a:r>
        </a:p>
      </dsp:txBody>
      <dsp:txXfrm>
        <a:off x="795224" y="0"/>
        <a:ext cx="1944454" cy="657280"/>
      </dsp:txXfrm>
    </dsp:sp>
    <dsp:sp modelId="{D8B97413-9196-44AC-A460-9269C641D99F}">
      <dsp:nvSpPr>
        <dsp:cNvPr id="0" name=""/>
        <dsp:cNvSpPr/>
      </dsp:nvSpPr>
      <dsp:spPr>
        <a:xfrm>
          <a:off x="2876612" y="0"/>
          <a:ext cx="657280" cy="657280"/>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7EAFF84-D895-4733-BA7C-C6D99739D4E3}">
      <dsp:nvSpPr>
        <dsp:cNvPr id="0" name=""/>
        <dsp:cNvSpPr/>
      </dsp:nvSpPr>
      <dsp:spPr>
        <a:xfrm>
          <a:off x="2942340" y="65728"/>
          <a:ext cx="525824" cy="525824"/>
        </a:xfrm>
        <a:prstGeom prst="chord">
          <a:avLst>
            <a:gd name="adj1" fmla="val 20431728"/>
            <a:gd name="adj2" fmla="val 11968272"/>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D198483-3BD4-4058-9CB7-0DAF0D5EA9C0}">
      <dsp:nvSpPr>
        <dsp:cNvPr id="0" name=""/>
        <dsp:cNvSpPr/>
      </dsp:nvSpPr>
      <dsp:spPr>
        <a:xfrm>
          <a:off x="3660997" y="735615"/>
          <a:ext cx="2584432" cy="27660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t" anchorCtr="0">
          <a:noAutofit/>
        </a:bodyPr>
        <a:lstStyle/>
        <a:p>
          <a:pPr lvl="0" algn="l" defTabSz="666750">
            <a:lnSpc>
              <a:spcPct val="90000"/>
            </a:lnSpc>
            <a:spcBef>
              <a:spcPct val="0"/>
            </a:spcBef>
            <a:spcAft>
              <a:spcPct val="35000"/>
            </a:spcAft>
          </a:pPr>
          <a:r>
            <a:rPr lang="es-ES" sz="1500" kern="1200" dirty="0">
              <a:solidFill>
                <a:schemeClr val="bg1"/>
              </a:solidFill>
              <a:latin typeface="Calibri"/>
              <a:cs typeface="Calibri"/>
            </a:rPr>
            <a:t>Elaboración y/o actualización de </a:t>
          </a:r>
          <a:r>
            <a:rPr lang="es-ES" sz="1500" b="1" kern="1200" dirty="0">
              <a:solidFill>
                <a:schemeClr val="bg1"/>
              </a:solidFill>
              <a:latin typeface="Calibri"/>
              <a:cs typeface="Calibri"/>
            </a:rPr>
            <a:t>151 Planes Municipales </a:t>
          </a:r>
          <a:r>
            <a:rPr lang="es-ES" sz="1500" kern="1200" dirty="0">
              <a:solidFill>
                <a:schemeClr val="bg1"/>
              </a:solidFill>
              <a:latin typeface="Calibri"/>
              <a:cs typeface="Calibri"/>
            </a:rPr>
            <a:t>de A&amp;SR.</a:t>
          </a:r>
        </a:p>
        <a:p>
          <a:pPr lvl="0" algn="l" defTabSz="666750">
            <a:lnSpc>
              <a:spcPct val="90000"/>
            </a:lnSpc>
            <a:spcBef>
              <a:spcPct val="0"/>
            </a:spcBef>
            <a:spcAft>
              <a:spcPct val="35000"/>
            </a:spcAft>
          </a:pPr>
          <a:r>
            <a:rPr lang="es-ES" sz="1500" b="1" kern="1200" dirty="0">
              <a:solidFill>
                <a:schemeClr val="bg1"/>
              </a:solidFill>
              <a:latin typeface="Calibri"/>
              <a:cs typeface="Calibri"/>
            </a:rPr>
            <a:t>Diagnóstico situacional de las UMAS y CAPS de 151 municipios</a:t>
          </a:r>
          <a:r>
            <a:rPr lang="es-ES" sz="1500" kern="1200" dirty="0">
              <a:solidFill>
                <a:schemeClr val="bg1"/>
              </a:solidFill>
              <a:latin typeface="Calibri"/>
              <a:cs typeface="Calibri"/>
            </a:rPr>
            <a:t>, para su promoción a una categoría superior  (A-B), como parte de la metodología del programa AVAR.  </a:t>
          </a:r>
        </a:p>
        <a:p>
          <a:pPr lvl="0" algn="l" defTabSz="666750">
            <a:lnSpc>
              <a:spcPct val="90000"/>
            </a:lnSpc>
            <a:spcBef>
              <a:spcPct val="0"/>
            </a:spcBef>
            <a:spcAft>
              <a:spcPct val="35000"/>
            </a:spcAft>
          </a:pPr>
          <a:r>
            <a:rPr lang="es-NI" sz="1500" kern="1200" dirty="0">
              <a:solidFill>
                <a:schemeClr val="bg1"/>
              </a:solidFill>
              <a:latin typeface="Calibri"/>
              <a:cs typeface="Calibri"/>
            </a:rPr>
            <a:t>Elaboración de análisis de casos de </a:t>
          </a:r>
          <a:r>
            <a:rPr lang="es-NI" sz="1500" b="1" kern="1200" dirty="0">
              <a:solidFill>
                <a:schemeClr val="bg1"/>
              </a:solidFill>
              <a:latin typeface="Calibri"/>
              <a:cs typeface="Calibri"/>
            </a:rPr>
            <a:t>sostenibilidad a UMAS/H de 97 alcaldías </a:t>
          </a:r>
          <a:r>
            <a:rPr lang="es-NI" sz="1500" kern="1200" dirty="0">
              <a:solidFill>
                <a:schemeClr val="bg1"/>
              </a:solidFill>
              <a:latin typeface="Calibri"/>
              <a:cs typeface="Calibri"/>
            </a:rPr>
            <a:t>municipales del país</a:t>
          </a:r>
          <a:r>
            <a:rPr lang="es-NI" sz="1500" kern="1200" dirty="0" smtClean="0">
              <a:solidFill>
                <a:schemeClr val="bg1"/>
              </a:solidFill>
              <a:latin typeface="Calibri"/>
              <a:cs typeface="Calibri"/>
            </a:rPr>
            <a:t>.</a:t>
          </a:r>
        </a:p>
        <a:p>
          <a:pPr lvl="0" algn="l" defTabSz="666750">
            <a:lnSpc>
              <a:spcPct val="90000"/>
            </a:lnSpc>
            <a:spcBef>
              <a:spcPct val="0"/>
            </a:spcBef>
            <a:spcAft>
              <a:spcPct val="35000"/>
            </a:spcAft>
          </a:pPr>
          <a:r>
            <a:rPr lang="es-419" sz="1500" kern="1200" dirty="0" smtClean="0">
              <a:solidFill>
                <a:schemeClr val="bg1"/>
              </a:solidFill>
              <a:latin typeface="Calibri"/>
              <a:cs typeface="Calibri"/>
            </a:rPr>
            <a:t>Diagnóstico de la situación encontrada en los temas de agua y saneamiento y transporte para todas las comunidades, tomando como base las herramientas del SIASAR.</a:t>
          </a:r>
          <a:endParaRPr lang="es-ES" sz="1500" kern="1200" dirty="0">
            <a:solidFill>
              <a:schemeClr val="bg1"/>
            </a:solidFill>
            <a:latin typeface="Calibri"/>
            <a:cs typeface="Calibri"/>
          </a:endParaRPr>
        </a:p>
      </dsp:txBody>
      <dsp:txXfrm>
        <a:off x="3660997" y="735615"/>
        <a:ext cx="2584432" cy="2766054"/>
      </dsp:txXfrm>
    </dsp:sp>
    <dsp:sp modelId="{C5FAB02E-DDEF-45E6-87D6-1D67BE97DC76}">
      <dsp:nvSpPr>
        <dsp:cNvPr id="0" name=""/>
        <dsp:cNvSpPr/>
      </dsp:nvSpPr>
      <dsp:spPr>
        <a:xfrm>
          <a:off x="3670826" y="0"/>
          <a:ext cx="1944454" cy="657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b" anchorCtr="0">
          <a:noAutofit/>
        </a:bodyPr>
        <a:lstStyle/>
        <a:p>
          <a:pPr lvl="0" algn="l" defTabSz="1066800">
            <a:lnSpc>
              <a:spcPct val="90000"/>
            </a:lnSpc>
            <a:spcBef>
              <a:spcPct val="0"/>
            </a:spcBef>
            <a:spcAft>
              <a:spcPct val="35000"/>
            </a:spcAft>
          </a:pPr>
          <a:r>
            <a:rPr lang="es-ES" sz="2400" kern="1200" dirty="0">
              <a:solidFill>
                <a:schemeClr val="bg1"/>
              </a:solidFill>
              <a:latin typeface="Nunito Regular"/>
              <a:cs typeface="Nunito Regular"/>
            </a:rPr>
            <a:t>Nivel Municipal</a:t>
          </a:r>
        </a:p>
      </dsp:txBody>
      <dsp:txXfrm>
        <a:off x="3670826" y="0"/>
        <a:ext cx="1944454" cy="657280"/>
      </dsp:txXfrm>
    </dsp:sp>
    <dsp:sp modelId="{ACB9C95C-2A97-4547-B11C-AC8282E21C24}">
      <dsp:nvSpPr>
        <dsp:cNvPr id="0" name=""/>
        <dsp:cNvSpPr/>
      </dsp:nvSpPr>
      <dsp:spPr>
        <a:xfrm>
          <a:off x="6072203" y="0"/>
          <a:ext cx="657280" cy="657280"/>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B1B323E-4DC0-4693-A45E-3EBF8AA2599F}">
      <dsp:nvSpPr>
        <dsp:cNvPr id="0" name=""/>
        <dsp:cNvSpPr/>
      </dsp:nvSpPr>
      <dsp:spPr>
        <a:xfrm>
          <a:off x="6137931" y="65728"/>
          <a:ext cx="525824" cy="525824"/>
        </a:xfrm>
        <a:prstGeom prst="chord">
          <a:avLst>
            <a:gd name="adj1" fmla="val 16200000"/>
            <a:gd name="adj2" fmla="val 1620000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641F560-0C2D-431A-8341-E4FE5DB2EFDC}">
      <dsp:nvSpPr>
        <dsp:cNvPr id="0" name=""/>
        <dsp:cNvSpPr/>
      </dsp:nvSpPr>
      <dsp:spPr>
        <a:xfrm>
          <a:off x="6831465" y="657280"/>
          <a:ext cx="2016379" cy="27660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t" anchorCtr="0">
          <a:noAutofit/>
        </a:bodyPr>
        <a:lstStyle/>
        <a:p>
          <a:pPr lvl="0" algn="l" defTabSz="666750">
            <a:lnSpc>
              <a:spcPct val="90000"/>
            </a:lnSpc>
            <a:spcBef>
              <a:spcPct val="0"/>
            </a:spcBef>
            <a:spcAft>
              <a:spcPct val="35000"/>
            </a:spcAft>
          </a:pPr>
          <a:r>
            <a:rPr lang="es-ES" sz="1500" kern="1200" dirty="0">
              <a:solidFill>
                <a:schemeClr val="bg1"/>
              </a:solidFill>
              <a:latin typeface="Calibri"/>
              <a:cs typeface="Calibri"/>
            </a:rPr>
            <a:t>Información base (rural) para la elaboración del </a:t>
          </a:r>
          <a:r>
            <a:rPr lang="es-ES" sz="1500" b="1" kern="1200" dirty="0">
              <a:solidFill>
                <a:schemeClr val="bg1"/>
              </a:solidFill>
              <a:latin typeface="Calibri"/>
              <a:cs typeface="Calibri"/>
            </a:rPr>
            <a:t>Diagnóstico de los recursos hídricos de la cuenca 64</a:t>
          </a:r>
          <a:r>
            <a:rPr lang="es-ES" sz="1500" kern="1200" dirty="0">
              <a:solidFill>
                <a:schemeClr val="bg1"/>
              </a:solidFill>
              <a:latin typeface="Calibri"/>
              <a:cs typeface="Calibri"/>
            </a:rPr>
            <a:t>.</a:t>
          </a:r>
        </a:p>
        <a:p>
          <a:pPr lvl="0" algn="l" defTabSz="666750">
            <a:lnSpc>
              <a:spcPct val="90000"/>
            </a:lnSpc>
            <a:spcBef>
              <a:spcPct val="0"/>
            </a:spcBef>
            <a:spcAft>
              <a:spcPct val="35000"/>
            </a:spcAft>
          </a:pPr>
          <a:r>
            <a:rPr lang="es-ES" sz="1500" kern="1200" dirty="0">
              <a:solidFill>
                <a:schemeClr val="bg1"/>
              </a:solidFill>
              <a:latin typeface="Calibri"/>
              <a:cs typeface="Calibri"/>
            </a:rPr>
            <a:t>Información base (rural) para la elaboración del </a:t>
          </a:r>
          <a:r>
            <a:rPr lang="es-ES" sz="1500" b="1" kern="1200" dirty="0">
              <a:solidFill>
                <a:schemeClr val="bg1"/>
              </a:solidFill>
              <a:latin typeface="Calibri"/>
              <a:cs typeface="Calibri"/>
            </a:rPr>
            <a:t>diagnostico del acceso y cobertura a A&amp;S </a:t>
          </a:r>
          <a:r>
            <a:rPr lang="es-ES" sz="1500" kern="1200" dirty="0">
              <a:solidFill>
                <a:schemeClr val="bg1"/>
              </a:solidFill>
              <a:latin typeface="Calibri"/>
              <a:cs typeface="Calibri"/>
            </a:rPr>
            <a:t>de las comunidades para el proyecto </a:t>
          </a:r>
          <a:r>
            <a:rPr lang="es-NI" sz="1500" kern="1200" dirty="0">
              <a:solidFill>
                <a:schemeClr val="bg1"/>
              </a:solidFill>
              <a:latin typeface="Calibri"/>
              <a:cs typeface="Calibri"/>
            </a:rPr>
            <a:t>PROATAS – ALLAC.</a:t>
          </a:r>
          <a:endParaRPr lang="es-ES" sz="1500" kern="1200" dirty="0">
            <a:solidFill>
              <a:schemeClr val="bg1"/>
            </a:solidFill>
            <a:latin typeface="Calibri"/>
            <a:cs typeface="Calibri"/>
          </a:endParaRPr>
        </a:p>
        <a:p>
          <a:pPr lvl="0" algn="l" defTabSz="666750">
            <a:lnSpc>
              <a:spcPct val="90000"/>
            </a:lnSpc>
            <a:spcBef>
              <a:spcPct val="0"/>
            </a:spcBef>
            <a:spcAft>
              <a:spcPct val="35000"/>
            </a:spcAft>
          </a:pPr>
          <a:r>
            <a:rPr lang="es-ES" sz="1500" kern="1200" dirty="0">
              <a:solidFill>
                <a:schemeClr val="bg1"/>
              </a:solidFill>
              <a:latin typeface="Calibri"/>
              <a:cs typeface="Calibri"/>
            </a:rPr>
            <a:t>Información base para el </a:t>
          </a:r>
          <a:r>
            <a:rPr lang="es-ES" sz="1500" b="1" kern="1200" dirty="0">
              <a:solidFill>
                <a:schemeClr val="bg1"/>
              </a:solidFill>
              <a:latin typeface="Calibri"/>
              <a:cs typeface="Calibri"/>
            </a:rPr>
            <a:t>seguimiento y monitoreo de indicadores de sostenibilidad </a:t>
          </a:r>
          <a:r>
            <a:rPr lang="es-ES" sz="1500" kern="1200" dirty="0">
              <a:solidFill>
                <a:schemeClr val="bg1"/>
              </a:solidFill>
              <a:latin typeface="Calibri"/>
              <a:cs typeface="Calibri"/>
            </a:rPr>
            <a:t>del programa PROSASR en 52 municipios en </a:t>
          </a:r>
          <a:r>
            <a:rPr lang="es-ES" sz="1500" kern="1200" dirty="0" smtClean="0">
              <a:solidFill>
                <a:schemeClr val="bg1"/>
              </a:solidFill>
              <a:latin typeface="Calibri"/>
              <a:cs typeface="Calibri"/>
            </a:rPr>
            <a:t>74 </a:t>
          </a:r>
          <a:r>
            <a:rPr lang="es-ES" sz="1500" kern="1200" dirty="0">
              <a:solidFill>
                <a:schemeClr val="bg1"/>
              </a:solidFill>
              <a:latin typeface="Calibri"/>
              <a:cs typeface="Calibri"/>
            </a:rPr>
            <a:t>comunidades del país.</a:t>
          </a:r>
        </a:p>
      </dsp:txBody>
      <dsp:txXfrm>
        <a:off x="6831465" y="657280"/>
        <a:ext cx="2016379" cy="2766054"/>
      </dsp:txXfrm>
    </dsp:sp>
    <dsp:sp modelId="{FBB5A10F-8497-4CFA-BD06-690953FC4989}">
      <dsp:nvSpPr>
        <dsp:cNvPr id="0" name=""/>
        <dsp:cNvSpPr/>
      </dsp:nvSpPr>
      <dsp:spPr>
        <a:xfrm>
          <a:off x="6866416" y="0"/>
          <a:ext cx="1944454" cy="657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b" anchorCtr="0">
          <a:noAutofit/>
        </a:bodyPr>
        <a:lstStyle/>
        <a:p>
          <a:pPr lvl="0" algn="l" defTabSz="1066800">
            <a:lnSpc>
              <a:spcPct val="90000"/>
            </a:lnSpc>
            <a:spcBef>
              <a:spcPct val="0"/>
            </a:spcBef>
            <a:spcAft>
              <a:spcPct val="35000"/>
            </a:spcAft>
          </a:pPr>
          <a:r>
            <a:rPr lang="es-ES" sz="2400" kern="1200" dirty="0">
              <a:solidFill>
                <a:schemeClr val="bg1"/>
              </a:solidFill>
              <a:latin typeface="Nunito Regular"/>
              <a:cs typeface="Nunito Regular"/>
            </a:rPr>
            <a:t>Nivel Regional </a:t>
          </a:r>
        </a:p>
      </dsp:txBody>
      <dsp:txXfrm>
        <a:off x="6866416" y="0"/>
        <a:ext cx="1944454" cy="65728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1C6B3E-4CDC-4C11-A905-27E058A9ADDF}">
      <dsp:nvSpPr>
        <dsp:cNvPr id="0" name=""/>
        <dsp:cNvSpPr/>
      </dsp:nvSpPr>
      <dsp:spPr>
        <a:xfrm flipH="1">
          <a:off x="165091" y="1364077"/>
          <a:ext cx="3118498" cy="4129844"/>
        </a:xfrm>
        <a:prstGeom prst="round2SameRect">
          <a:avLst>
            <a:gd name="adj1" fmla="val 8000"/>
            <a:gd name="adj2" fmla="val 0"/>
          </a:avLst>
        </a:prstGeom>
        <a:solidFill>
          <a:schemeClr val="accent1">
            <a:lumMod val="20000"/>
            <a:lumOff val="80000"/>
            <a:alpha val="90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68580" rIns="22860" bIns="22860" numCol="1" spcCol="1270" anchor="t" anchorCtr="0">
          <a:noAutofit/>
        </a:bodyPr>
        <a:lstStyle/>
        <a:p>
          <a:pPr marL="171450" lvl="1" indent="-171450" algn="l" defTabSz="800100">
            <a:lnSpc>
              <a:spcPct val="90000"/>
            </a:lnSpc>
            <a:spcBef>
              <a:spcPct val="0"/>
            </a:spcBef>
            <a:spcAft>
              <a:spcPct val="15000"/>
            </a:spcAft>
            <a:buChar char="••"/>
          </a:pPr>
          <a:r>
            <a:rPr lang="es-ES" sz="1800" b="1" kern="1200" dirty="0" smtClean="0">
              <a:solidFill>
                <a:schemeClr val="accent1">
                  <a:lumMod val="75000"/>
                </a:schemeClr>
              </a:solidFill>
              <a:latin typeface="Nunito Light"/>
              <a:cs typeface="Nunito Light"/>
            </a:rPr>
            <a:t>74 </a:t>
          </a:r>
          <a:r>
            <a:rPr lang="es-ES" sz="1800" b="1" kern="1200" dirty="0">
              <a:solidFill>
                <a:schemeClr val="accent1">
                  <a:lumMod val="75000"/>
                </a:schemeClr>
              </a:solidFill>
              <a:latin typeface="Nunito Light"/>
              <a:cs typeface="Nunito Light"/>
            </a:rPr>
            <a:t>comunidades </a:t>
          </a:r>
          <a:r>
            <a:rPr lang="es-ES" sz="1800" kern="1200" dirty="0">
              <a:solidFill>
                <a:schemeClr val="accent1">
                  <a:lumMod val="75000"/>
                </a:schemeClr>
              </a:solidFill>
              <a:latin typeface="Nunito Light"/>
              <a:cs typeface="Nunito Light"/>
            </a:rPr>
            <a:t>rurales</a:t>
          </a:r>
        </a:p>
        <a:p>
          <a:pPr marL="171450" lvl="1" indent="-171450" algn="l" defTabSz="800100">
            <a:lnSpc>
              <a:spcPct val="90000"/>
            </a:lnSpc>
            <a:spcBef>
              <a:spcPct val="0"/>
            </a:spcBef>
            <a:spcAft>
              <a:spcPct val="15000"/>
            </a:spcAft>
            <a:buChar char="••"/>
          </a:pPr>
          <a:endParaRPr lang="es-ES" sz="1800" kern="1200" dirty="0">
            <a:solidFill>
              <a:schemeClr val="accent1">
                <a:lumMod val="75000"/>
              </a:schemeClr>
            </a:solidFill>
            <a:latin typeface="Nunito Light"/>
            <a:cs typeface="Nunito Light"/>
          </a:endParaRPr>
        </a:p>
        <a:p>
          <a:pPr marL="171450" lvl="1" indent="-171450" algn="l" defTabSz="800100">
            <a:lnSpc>
              <a:spcPct val="90000"/>
            </a:lnSpc>
            <a:spcBef>
              <a:spcPct val="0"/>
            </a:spcBef>
            <a:spcAft>
              <a:spcPct val="15000"/>
            </a:spcAft>
            <a:buChar char="••"/>
          </a:pPr>
          <a:r>
            <a:rPr lang="es-ES" sz="1800" b="1" kern="1200" dirty="0">
              <a:solidFill>
                <a:schemeClr val="accent1">
                  <a:lumMod val="75000"/>
                </a:schemeClr>
              </a:solidFill>
              <a:latin typeface="Nunito Light"/>
              <a:cs typeface="Nunito Light"/>
            </a:rPr>
            <a:t>52 municipios </a:t>
          </a:r>
          <a:r>
            <a:rPr lang="es-ES" sz="1800" kern="1200" dirty="0">
              <a:solidFill>
                <a:schemeClr val="accent1">
                  <a:lumMod val="75000"/>
                </a:schemeClr>
              </a:solidFill>
              <a:latin typeface="Nunito Light"/>
              <a:cs typeface="Nunito Light"/>
            </a:rPr>
            <a:t>y Unidades Municipales de Agua y Saneamiento (UMAS)</a:t>
          </a:r>
        </a:p>
        <a:p>
          <a:pPr marL="171450" lvl="1" indent="-171450" algn="l" defTabSz="800100">
            <a:lnSpc>
              <a:spcPct val="90000"/>
            </a:lnSpc>
            <a:spcBef>
              <a:spcPct val="0"/>
            </a:spcBef>
            <a:spcAft>
              <a:spcPct val="15000"/>
            </a:spcAft>
            <a:buChar char="••"/>
          </a:pPr>
          <a:endParaRPr lang="es-ES" sz="1800" kern="1200" dirty="0">
            <a:solidFill>
              <a:schemeClr val="accent1">
                <a:lumMod val="75000"/>
              </a:schemeClr>
            </a:solidFill>
            <a:latin typeface="Nunito Light"/>
            <a:cs typeface="Nunito Light"/>
          </a:endParaRPr>
        </a:p>
        <a:p>
          <a:pPr marL="171450" lvl="1" indent="-171450" algn="l" defTabSz="800100">
            <a:lnSpc>
              <a:spcPct val="90000"/>
            </a:lnSpc>
            <a:spcBef>
              <a:spcPct val="0"/>
            </a:spcBef>
            <a:spcAft>
              <a:spcPct val="15000"/>
            </a:spcAft>
            <a:buChar char="••"/>
          </a:pPr>
          <a:r>
            <a:rPr lang="es-ES" sz="1800" b="1" kern="1200" dirty="0" smtClean="0">
              <a:solidFill>
                <a:schemeClr val="accent1">
                  <a:lumMod val="75000"/>
                </a:schemeClr>
              </a:solidFill>
              <a:latin typeface="Nunito Light"/>
              <a:cs typeface="Nunito Light"/>
            </a:rPr>
            <a:t>73 </a:t>
          </a:r>
          <a:r>
            <a:rPr lang="es-ES" sz="1800" b="1" kern="1200" dirty="0">
              <a:solidFill>
                <a:schemeClr val="accent1">
                  <a:lumMod val="75000"/>
                </a:schemeClr>
              </a:solidFill>
              <a:latin typeface="Nunito Light"/>
              <a:cs typeface="Nunito Light"/>
            </a:rPr>
            <a:t>Comités de Agua </a:t>
          </a:r>
          <a:r>
            <a:rPr lang="es-ES" sz="1800" kern="1200" dirty="0">
              <a:solidFill>
                <a:schemeClr val="accent1">
                  <a:lumMod val="75000"/>
                </a:schemeClr>
              </a:solidFill>
              <a:latin typeface="Nunito Light"/>
              <a:cs typeface="Nunito Light"/>
            </a:rPr>
            <a:t>Potable y Saneamiento (CAPS)</a:t>
          </a:r>
        </a:p>
        <a:p>
          <a:pPr marL="171450" lvl="1" indent="-171450" algn="l" defTabSz="800100">
            <a:lnSpc>
              <a:spcPct val="90000"/>
            </a:lnSpc>
            <a:spcBef>
              <a:spcPct val="0"/>
            </a:spcBef>
            <a:spcAft>
              <a:spcPct val="15000"/>
            </a:spcAft>
            <a:buChar char="••"/>
          </a:pPr>
          <a:endParaRPr lang="es-ES" sz="1800" kern="1200" dirty="0">
            <a:solidFill>
              <a:schemeClr val="accent1">
                <a:lumMod val="75000"/>
              </a:schemeClr>
            </a:solidFill>
            <a:latin typeface="Nunito Light"/>
            <a:cs typeface="Nunito Light"/>
          </a:endParaRPr>
        </a:p>
        <a:p>
          <a:pPr marL="171450" lvl="1" indent="-171450" algn="l" defTabSz="800100">
            <a:lnSpc>
              <a:spcPct val="90000"/>
            </a:lnSpc>
            <a:spcBef>
              <a:spcPct val="0"/>
            </a:spcBef>
            <a:spcAft>
              <a:spcPct val="15000"/>
            </a:spcAft>
            <a:buChar char="••"/>
          </a:pPr>
          <a:r>
            <a:rPr lang="es-ES" sz="1800" b="1" kern="1200" dirty="0">
              <a:solidFill>
                <a:schemeClr val="accent1">
                  <a:lumMod val="75000"/>
                </a:schemeClr>
              </a:solidFill>
              <a:latin typeface="Nunito Light"/>
              <a:cs typeface="Nunito Light"/>
            </a:rPr>
            <a:t>1 empresa municipal </a:t>
          </a:r>
          <a:r>
            <a:rPr lang="es-ES" sz="1800" kern="1200" dirty="0">
              <a:solidFill>
                <a:schemeClr val="accent1">
                  <a:lumMod val="75000"/>
                </a:schemeClr>
              </a:solidFill>
              <a:latin typeface="Nunito Light"/>
              <a:cs typeface="Nunito Light"/>
            </a:rPr>
            <a:t>(EMACI)</a:t>
          </a:r>
        </a:p>
      </dsp:txBody>
      <dsp:txXfrm>
        <a:off x="238161" y="1437147"/>
        <a:ext cx="2972358" cy="4056774"/>
      </dsp:txXfrm>
    </dsp:sp>
    <dsp:sp modelId="{618D3FDB-1FB3-4247-AE5E-F4A5ED01874E}">
      <dsp:nvSpPr>
        <dsp:cNvPr id="0" name=""/>
        <dsp:cNvSpPr/>
      </dsp:nvSpPr>
      <dsp:spPr>
        <a:xfrm>
          <a:off x="153898" y="5043714"/>
          <a:ext cx="3121577" cy="74310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0" rIns="20320" bIns="0" numCol="1" spcCol="1270" anchor="ctr" anchorCtr="0">
          <a:noAutofit/>
        </a:bodyPr>
        <a:lstStyle/>
        <a:p>
          <a:pPr lvl="0" algn="l" defTabSz="711200">
            <a:lnSpc>
              <a:spcPct val="90000"/>
            </a:lnSpc>
            <a:spcBef>
              <a:spcPct val="0"/>
            </a:spcBef>
            <a:spcAft>
              <a:spcPct val="35000"/>
            </a:spcAft>
          </a:pPr>
          <a:r>
            <a:rPr lang="es-ES" sz="1600" kern="1200" dirty="0">
              <a:latin typeface="Nunito Regular"/>
              <a:cs typeface="Nunito Regular"/>
            </a:rPr>
            <a:t>Diagnostico del Sector</a:t>
          </a:r>
        </a:p>
      </dsp:txBody>
      <dsp:txXfrm>
        <a:off x="153898" y="5043714"/>
        <a:ext cx="2198294" cy="743100"/>
      </dsp:txXfrm>
    </dsp:sp>
    <dsp:sp modelId="{2A5AE8CE-D010-402D-B7AD-D41CC18C074B}">
      <dsp:nvSpPr>
        <dsp:cNvPr id="0" name=""/>
        <dsp:cNvSpPr/>
      </dsp:nvSpPr>
      <dsp:spPr>
        <a:xfrm>
          <a:off x="2365893" y="4618478"/>
          <a:ext cx="810270" cy="810270"/>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A96FCB8-ADC7-4907-B214-69D784B88F20}">
      <dsp:nvSpPr>
        <dsp:cNvPr id="0" name=""/>
        <dsp:cNvSpPr/>
      </dsp:nvSpPr>
      <dsp:spPr>
        <a:xfrm flipH="1">
          <a:off x="3368912" y="1374827"/>
          <a:ext cx="2961560" cy="3955232"/>
        </a:xfrm>
        <a:prstGeom prst="round2SameRect">
          <a:avLst>
            <a:gd name="adj1" fmla="val 8000"/>
            <a:gd name="adj2" fmla="val 0"/>
          </a:avLst>
        </a:prstGeom>
        <a:solidFill>
          <a:schemeClr val="accent1">
            <a:lumMod val="20000"/>
            <a:lumOff val="80000"/>
            <a:alpha val="90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68580" rIns="22860" bIns="22860" numCol="1" spcCol="1270" anchor="t" anchorCtr="0">
          <a:noAutofit/>
        </a:bodyPr>
        <a:lstStyle/>
        <a:p>
          <a:pPr marL="171450" lvl="1" indent="-171450" algn="l" defTabSz="800100">
            <a:lnSpc>
              <a:spcPct val="90000"/>
            </a:lnSpc>
            <a:spcBef>
              <a:spcPct val="0"/>
            </a:spcBef>
            <a:spcAft>
              <a:spcPct val="15000"/>
            </a:spcAft>
            <a:buChar char="••"/>
          </a:pPr>
          <a:r>
            <a:rPr lang="es-ES" sz="1800" b="1" kern="1200" dirty="0" smtClean="0">
              <a:solidFill>
                <a:schemeClr val="accent1">
                  <a:lumMod val="75000"/>
                </a:schemeClr>
              </a:solidFill>
              <a:latin typeface="Nunito Light"/>
              <a:cs typeface="Nunito Light"/>
            </a:rPr>
            <a:t>74 </a:t>
          </a:r>
          <a:r>
            <a:rPr lang="es-ES" sz="1800" kern="1200" dirty="0">
              <a:solidFill>
                <a:schemeClr val="accent1">
                  <a:lumMod val="75000"/>
                </a:schemeClr>
              </a:solidFill>
              <a:latin typeface="Nunito Light"/>
              <a:cs typeface="Nunito Light"/>
            </a:rPr>
            <a:t>proyectos de A&amp;SR</a:t>
          </a:r>
        </a:p>
        <a:p>
          <a:pPr marL="171450" lvl="1" indent="-171450" algn="l" defTabSz="800100">
            <a:lnSpc>
              <a:spcPct val="90000"/>
            </a:lnSpc>
            <a:spcBef>
              <a:spcPct val="0"/>
            </a:spcBef>
            <a:spcAft>
              <a:spcPct val="15000"/>
            </a:spcAft>
            <a:buChar char="••"/>
          </a:pPr>
          <a:endParaRPr lang="es-ES" sz="1800" kern="1200" dirty="0">
            <a:solidFill>
              <a:schemeClr val="accent1">
                <a:lumMod val="75000"/>
              </a:schemeClr>
            </a:solidFill>
            <a:latin typeface="Nunito Light"/>
            <a:cs typeface="Nunito Light"/>
          </a:endParaRPr>
        </a:p>
        <a:p>
          <a:pPr marL="171450" lvl="1" indent="-171450" algn="l" defTabSz="800100">
            <a:lnSpc>
              <a:spcPct val="90000"/>
            </a:lnSpc>
            <a:spcBef>
              <a:spcPct val="0"/>
            </a:spcBef>
            <a:spcAft>
              <a:spcPct val="15000"/>
            </a:spcAft>
            <a:buChar char="••"/>
          </a:pPr>
          <a:r>
            <a:rPr lang="es-ES" sz="1800" b="1" kern="1200" dirty="0">
              <a:solidFill>
                <a:schemeClr val="accent1">
                  <a:lumMod val="75000"/>
                </a:schemeClr>
              </a:solidFill>
              <a:latin typeface="Nunito Light"/>
              <a:cs typeface="Nunito Light"/>
            </a:rPr>
            <a:t>US$30 Millones de dólares</a:t>
          </a:r>
          <a:r>
            <a:rPr lang="es-ES" sz="1800" kern="1200" dirty="0">
              <a:solidFill>
                <a:schemeClr val="accent1">
                  <a:lumMod val="75000"/>
                </a:schemeClr>
              </a:solidFill>
              <a:latin typeface="Nunito Light"/>
              <a:cs typeface="Nunito Light"/>
            </a:rPr>
            <a:t> para la inversión y fortalecimiento de las entidades vinculadas al ciclo de proyecto. </a:t>
          </a:r>
        </a:p>
      </dsp:txBody>
      <dsp:txXfrm>
        <a:off x="3438305" y="1444220"/>
        <a:ext cx="2822774" cy="3885839"/>
      </dsp:txXfrm>
    </dsp:sp>
    <dsp:sp modelId="{9FF0DE4B-062B-4B10-8525-30F2533C1C14}">
      <dsp:nvSpPr>
        <dsp:cNvPr id="0" name=""/>
        <dsp:cNvSpPr/>
      </dsp:nvSpPr>
      <dsp:spPr>
        <a:xfrm>
          <a:off x="3375649" y="5028562"/>
          <a:ext cx="2950309" cy="74310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0" rIns="20320" bIns="0" numCol="1" spcCol="1270" anchor="ctr" anchorCtr="0">
          <a:noAutofit/>
        </a:bodyPr>
        <a:lstStyle/>
        <a:p>
          <a:pPr lvl="0" algn="l" defTabSz="711200">
            <a:lnSpc>
              <a:spcPct val="90000"/>
            </a:lnSpc>
            <a:spcBef>
              <a:spcPct val="0"/>
            </a:spcBef>
            <a:spcAft>
              <a:spcPct val="35000"/>
            </a:spcAft>
          </a:pPr>
          <a:r>
            <a:rPr lang="es-ES" sz="1600" kern="1200" dirty="0">
              <a:latin typeface="Nunito Regular"/>
              <a:cs typeface="Nunito Regular"/>
            </a:rPr>
            <a:t>Planificación y gestión de recursos de inversión</a:t>
          </a:r>
        </a:p>
      </dsp:txBody>
      <dsp:txXfrm>
        <a:off x="3375649" y="5028562"/>
        <a:ext cx="2077682" cy="743100"/>
      </dsp:txXfrm>
    </dsp:sp>
    <dsp:sp modelId="{0ECF7360-6F21-4041-A983-1F0EEF66EEEB}">
      <dsp:nvSpPr>
        <dsp:cNvPr id="0" name=""/>
        <dsp:cNvSpPr/>
      </dsp:nvSpPr>
      <dsp:spPr>
        <a:xfrm>
          <a:off x="5433929" y="4614159"/>
          <a:ext cx="810270" cy="810270"/>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81523B-81DF-458E-B315-000492D4A56E}">
      <dsp:nvSpPr>
        <dsp:cNvPr id="0" name=""/>
        <dsp:cNvSpPr/>
      </dsp:nvSpPr>
      <dsp:spPr>
        <a:xfrm>
          <a:off x="6406106" y="1367473"/>
          <a:ext cx="2591776" cy="3950929"/>
        </a:xfrm>
        <a:prstGeom prst="round2SameRect">
          <a:avLst>
            <a:gd name="adj1" fmla="val 8000"/>
            <a:gd name="adj2" fmla="val 0"/>
          </a:avLst>
        </a:prstGeom>
        <a:solidFill>
          <a:schemeClr val="accent1">
            <a:lumMod val="20000"/>
            <a:lumOff val="80000"/>
            <a:alpha val="90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68580" rIns="22860" bIns="22860" numCol="1" spcCol="1270" anchor="t" anchorCtr="0">
          <a:noAutofit/>
        </a:bodyPr>
        <a:lstStyle/>
        <a:p>
          <a:pPr marL="171450" lvl="1" indent="-171450" algn="l" defTabSz="800100">
            <a:lnSpc>
              <a:spcPct val="90000"/>
            </a:lnSpc>
            <a:spcBef>
              <a:spcPct val="0"/>
            </a:spcBef>
            <a:spcAft>
              <a:spcPct val="15000"/>
            </a:spcAft>
            <a:buChar char="••"/>
          </a:pPr>
          <a:r>
            <a:rPr lang="es-ES" sz="1800" b="1" kern="1200" dirty="0">
              <a:solidFill>
                <a:schemeClr val="accent1">
                  <a:lumMod val="75000"/>
                </a:schemeClr>
              </a:solidFill>
              <a:latin typeface="Nunito Light"/>
              <a:cs typeface="Nunito Light"/>
            </a:rPr>
            <a:t>47,307 Beneficiarios </a:t>
          </a:r>
          <a:r>
            <a:rPr lang="es-ES" sz="1800" kern="1200" dirty="0">
              <a:solidFill>
                <a:schemeClr val="accent1">
                  <a:lumMod val="75000"/>
                </a:schemeClr>
              </a:solidFill>
              <a:latin typeface="Nunito Light"/>
              <a:cs typeface="Nunito Light"/>
            </a:rPr>
            <a:t>de agua</a:t>
          </a:r>
        </a:p>
        <a:p>
          <a:pPr marL="171450" lvl="1" indent="-171450" algn="l" defTabSz="800100">
            <a:lnSpc>
              <a:spcPct val="90000"/>
            </a:lnSpc>
            <a:spcBef>
              <a:spcPct val="0"/>
            </a:spcBef>
            <a:spcAft>
              <a:spcPct val="15000"/>
            </a:spcAft>
            <a:buChar char="••"/>
          </a:pPr>
          <a:endParaRPr lang="es-ES" sz="1800" kern="1200" dirty="0">
            <a:solidFill>
              <a:schemeClr val="accent1">
                <a:lumMod val="75000"/>
              </a:schemeClr>
            </a:solidFill>
            <a:latin typeface="Nunito Light"/>
            <a:cs typeface="Nunito Light"/>
          </a:endParaRPr>
        </a:p>
        <a:p>
          <a:pPr marL="171450" lvl="1" indent="-171450" algn="l" defTabSz="800100">
            <a:lnSpc>
              <a:spcPct val="90000"/>
            </a:lnSpc>
            <a:spcBef>
              <a:spcPct val="0"/>
            </a:spcBef>
            <a:spcAft>
              <a:spcPct val="15000"/>
            </a:spcAft>
            <a:buChar char="••"/>
          </a:pPr>
          <a:r>
            <a:rPr lang="es-ES" sz="1800" b="1" kern="1200" dirty="0">
              <a:solidFill>
                <a:schemeClr val="accent1">
                  <a:lumMod val="75000"/>
                </a:schemeClr>
              </a:solidFill>
              <a:latin typeface="Nunito Light"/>
              <a:cs typeface="Nunito Light"/>
            </a:rPr>
            <a:t>21,577 Beneficiarios </a:t>
          </a:r>
          <a:r>
            <a:rPr lang="es-ES" sz="1800" kern="1200" dirty="0">
              <a:solidFill>
                <a:schemeClr val="accent1">
                  <a:lumMod val="75000"/>
                </a:schemeClr>
              </a:solidFill>
              <a:latin typeface="Nunito Light"/>
              <a:cs typeface="Nunito Light"/>
            </a:rPr>
            <a:t>de Saneamiento</a:t>
          </a:r>
        </a:p>
      </dsp:txBody>
      <dsp:txXfrm>
        <a:off x="6466834" y="1428201"/>
        <a:ext cx="2470320" cy="3890201"/>
      </dsp:txXfrm>
    </dsp:sp>
    <dsp:sp modelId="{B9A63EAF-C062-4668-B968-4268BC56A5B1}">
      <dsp:nvSpPr>
        <dsp:cNvPr id="0" name=""/>
        <dsp:cNvSpPr/>
      </dsp:nvSpPr>
      <dsp:spPr>
        <a:xfrm>
          <a:off x="6412299" y="5010163"/>
          <a:ext cx="2579391" cy="74310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0" rIns="20320" bIns="0" numCol="1" spcCol="1270" anchor="ctr" anchorCtr="0">
          <a:noAutofit/>
        </a:bodyPr>
        <a:lstStyle/>
        <a:p>
          <a:pPr lvl="0" algn="l" defTabSz="711200">
            <a:lnSpc>
              <a:spcPct val="90000"/>
            </a:lnSpc>
            <a:spcBef>
              <a:spcPct val="0"/>
            </a:spcBef>
            <a:spcAft>
              <a:spcPct val="35000"/>
            </a:spcAft>
          </a:pPr>
          <a:r>
            <a:rPr lang="es-ES" sz="1600" kern="1200">
              <a:latin typeface="Nunito Regular"/>
              <a:cs typeface="Nunito Regular"/>
            </a:rPr>
            <a:t>Impacto directo en las comunidades </a:t>
          </a:r>
          <a:endParaRPr lang="es-ES" sz="1600" kern="1200" dirty="0">
            <a:latin typeface="Nunito Regular"/>
            <a:cs typeface="Nunito Regular"/>
          </a:endParaRPr>
        </a:p>
      </dsp:txBody>
      <dsp:txXfrm>
        <a:off x="6412299" y="5010163"/>
        <a:ext cx="1816472" cy="743100"/>
      </dsp:txXfrm>
    </dsp:sp>
    <dsp:sp modelId="{5A26A76A-F4B7-406B-BDA9-7F277E8E4D64}">
      <dsp:nvSpPr>
        <dsp:cNvPr id="0" name=""/>
        <dsp:cNvSpPr/>
      </dsp:nvSpPr>
      <dsp:spPr>
        <a:xfrm>
          <a:off x="8111132" y="4583207"/>
          <a:ext cx="810270" cy="810270"/>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a:stretch>
        </a:blip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701E26-0AD1-467F-BE23-6EE270095A6C}">
      <dsp:nvSpPr>
        <dsp:cNvPr id="0" name=""/>
        <dsp:cNvSpPr/>
      </dsp:nvSpPr>
      <dsp:spPr>
        <a:xfrm>
          <a:off x="3988" y="893909"/>
          <a:ext cx="4229650" cy="497605"/>
        </a:xfrm>
        <a:prstGeom prst="rect">
          <a:avLst/>
        </a:prstGeom>
        <a:solidFill>
          <a:schemeClr val="accent1">
            <a:alpha val="90000"/>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8F840630-98E8-4FAA-99CD-E44A42CDBF56}">
      <dsp:nvSpPr>
        <dsp:cNvPr id="0" name=""/>
        <dsp:cNvSpPr/>
      </dsp:nvSpPr>
      <dsp:spPr>
        <a:xfrm>
          <a:off x="3988" y="1080789"/>
          <a:ext cx="310725" cy="310725"/>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D15947A8-69DC-45BD-89F9-A75604895E0E}">
      <dsp:nvSpPr>
        <dsp:cNvPr id="0" name=""/>
        <dsp:cNvSpPr/>
      </dsp:nvSpPr>
      <dsp:spPr>
        <a:xfrm>
          <a:off x="3988" y="0"/>
          <a:ext cx="4229650" cy="893909"/>
        </a:xfrm>
        <a:prstGeom prst="rect">
          <a:avLst/>
        </a:prstGeom>
        <a:noFill/>
        <a:ln w="9525"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57150" tIns="38100" rIns="57150" bIns="38100" numCol="1" spcCol="1270" anchor="ctr" anchorCtr="0">
          <a:noAutofit/>
        </a:bodyPr>
        <a:lstStyle/>
        <a:p>
          <a:pPr lvl="0" algn="l" defTabSz="1333500">
            <a:lnSpc>
              <a:spcPct val="90000"/>
            </a:lnSpc>
            <a:spcBef>
              <a:spcPct val="0"/>
            </a:spcBef>
            <a:spcAft>
              <a:spcPct val="35000"/>
            </a:spcAft>
          </a:pPr>
          <a:r>
            <a:rPr lang="es-ES" sz="3000" kern="1200" dirty="0" smtClean="0">
              <a:solidFill>
                <a:schemeClr val="bg1"/>
              </a:solidFill>
              <a:latin typeface="Nunito Light"/>
              <a:cs typeface="Courier New" panose="02070309020205020404" pitchFamily="49" charset="0"/>
            </a:rPr>
            <a:t>Desafíos</a:t>
          </a:r>
          <a:endParaRPr lang="es-ES" sz="3000" kern="1200" dirty="0">
            <a:solidFill>
              <a:schemeClr val="bg1"/>
            </a:solidFill>
            <a:latin typeface="Nunito Light"/>
            <a:cs typeface="Courier New" panose="02070309020205020404" pitchFamily="49" charset="0"/>
          </a:endParaRPr>
        </a:p>
      </dsp:txBody>
      <dsp:txXfrm>
        <a:off x="3988" y="0"/>
        <a:ext cx="4229650" cy="893909"/>
      </dsp:txXfrm>
    </dsp:sp>
    <dsp:sp modelId="{30229621-2FE3-4083-9534-438240ED621F}">
      <dsp:nvSpPr>
        <dsp:cNvPr id="0" name=""/>
        <dsp:cNvSpPr/>
      </dsp:nvSpPr>
      <dsp:spPr>
        <a:xfrm>
          <a:off x="3988" y="1805081"/>
          <a:ext cx="310717" cy="310717"/>
        </a:xfrm>
        <a:prstGeom prst="rect">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 modelId="{27B829B9-64B2-4887-955F-6B62F38A8618}">
      <dsp:nvSpPr>
        <dsp:cNvPr id="0" name=""/>
        <dsp:cNvSpPr/>
      </dsp:nvSpPr>
      <dsp:spPr>
        <a:xfrm>
          <a:off x="300063" y="1708070"/>
          <a:ext cx="3933574" cy="724283"/>
        </a:xfrm>
        <a:prstGeom prst="rect">
          <a:avLst/>
        </a:prstGeom>
        <a:noFill/>
        <a:ln w="9525"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77800" tIns="177800" rIns="177800" bIns="177800" numCol="1" spcCol="1270" anchor="ctr" anchorCtr="0">
          <a:noAutofit/>
        </a:bodyPr>
        <a:lstStyle/>
        <a:p>
          <a:pPr lvl="0" algn="l" defTabSz="1111250">
            <a:lnSpc>
              <a:spcPct val="90000"/>
            </a:lnSpc>
            <a:spcBef>
              <a:spcPct val="0"/>
            </a:spcBef>
            <a:spcAft>
              <a:spcPct val="35000"/>
            </a:spcAft>
          </a:pPr>
          <a:r>
            <a:rPr lang="es-ES" sz="2500" kern="1200" dirty="0" smtClean="0">
              <a:solidFill>
                <a:schemeClr val="bg1"/>
              </a:solidFill>
              <a:latin typeface="Nunito Light"/>
              <a:cs typeface="Courier New" panose="02070309020205020404" pitchFamily="49" charset="0"/>
            </a:rPr>
            <a:t>Actualización periódica de la información </a:t>
          </a:r>
          <a:endParaRPr lang="es-ES" sz="2500" kern="1200" dirty="0">
            <a:solidFill>
              <a:schemeClr val="bg1"/>
            </a:solidFill>
            <a:latin typeface="Nunito Light"/>
            <a:cs typeface="Courier New" panose="02070309020205020404" pitchFamily="49" charset="0"/>
          </a:endParaRPr>
        </a:p>
      </dsp:txBody>
      <dsp:txXfrm>
        <a:off x="300063" y="1708070"/>
        <a:ext cx="3933574" cy="724283"/>
      </dsp:txXfrm>
    </dsp:sp>
    <dsp:sp modelId="{3E3F900F-1774-4325-A41F-E9B3551FF003}">
      <dsp:nvSpPr>
        <dsp:cNvPr id="0" name=""/>
        <dsp:cNvSpPr/>
      </dsp:nvSpPr>
      <dsp:spPr>
        <a:xfrm>
          <a:off x="3988" y="2529365"/>
          <a:ext cx="310717" cy="310717"/>
        </a:xfrm>
        <a:prstGeom prst="rect">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 modelId="{4D6F98FF-9EA9-4246-9A48-ECFBD566BF2E}">
      <dsp:nvSpPr>
        <dsp:cNvPr id="0" name=""/>
        <dsp:cNvSpPr/>
      </dsp:nvSpPr>
      <dsp:spPr>
        <a:xfrm>
          <a:off x="300063" y="2522824"/>
          <a:ext cx="3933574" cy="724283"/>
        </a:xfrm>
        <a:prstGeom prst="rect">
          <a:avLst/>
        </a:prstGeom>
        <a:noFill/>
        <a:ln w="9525"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77800" tIns="177800" rIns="177800" bIns="177800" numCol="1" spcCol="1270" anchor="ctr" anchorCtr="0">
          <a:noAutofit/>
        </a:bodyPr>
        <a:lstStyle/>
        <a:p>
          <a:pPr lvl="0" algn="l" defTabSz="1111250">
            <a:lnSpc>
              <a:spcPct val="90000"/>
            </a:lnSpc>
            <a:spcBef>
              <a:spcPct val="0"/>
            </a:spcBef>
            <a:spcAft>
              <a:spcPct val="35000"/>
            </a:spcAft>
          </a:pPr>
          <a:r>
            <a:rPr lang="es-ES" sz="2500" kern="1200" dirty="0" smtClean="0">
              <a:solidFill>
                <a:schemeClr val="bg1"/>
              </a:solidFill>
              <a:latin typeface="Nunito Light"/>
              <a:cs typeface="Courier New" panose="02070309020205020404" pitchFamily="49" charset="0"/>
            </a:rPr>
            <a:t>Dinamizar la información en tiempo real</a:t>
          </a:r>
          <a:endParaRPr lang="es-ES" sz="2500" kern="1200" dirty="0">
            <a:solidFill>
              <a:schemeClr val="bg1"/>
            </a:solidFill>
            <a:latin typeface="Nunito Light"/>
            <a:cs typeface="Courier New" panose="02070309020205020404" pitchFamily="49" charset="0"/>
          </a:endParaRPr>
        </a:p>
      </dsp:txBody>
      <dsp:txXfrm>
        <a:off x="300063" y="2522824"/>
        <a:ext cx="3933574" cy="724283"/>
      </dsp:txXfrm>
    </dsp:sp>
    <dsp:sp modelId="{9DA1CB73-500A-4073-8EA4-DBB0AC9779B9}">
      <dsp:nvSpPr>
        <dsp:cNvPr id="0" name=""/>
        <dsp:cNvSpPr/>
      </dsp:nvSpPr>
      <dsp:spPr>
        <a:xfrm>
          <a:off x="4445120" y="893909"/>
          <a:ext cx="4229650" cy="497605"/>
        </a:xfrm>
        <a:prstGeom prst="rect">
          <a:avLst/>
        </a:prstGeom>
        <a:solidFill>
          <a:schemeClr val="accent1">
            <a:alpha val="90000"/>
            <a:hueOff val="0"/>
            <a:satOff val="0"/>
            <a:lumOff val="0"/>
            <a:alphaOff val="-4000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37953296-5DFF-4561-A2FD-115684517AF1}">
      <dsp:nvSpPr>
        <dsp:cNvPr id="0" name=""/>
        <dsp:cNvSpPr/>
      </dsp:nvSpPr>
      <dsp:spPr>
        <a:xfrm>
          <a:off x="4445120" y="1080789"/>
          <a:ext cx="310725" cy="310725"/>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A009DA2D-9E60-4E92-93A0-1004FAACC0EB}">
      <dsp:nvSpPr>
        <dsp:cNvPr id="0" name=""/>
        <dsp:cNvSpPr/>
      </dsp:nvSpPr>
      <dsp:spPr>
        <a:xfrm>
          <a:off x="4445120" y="0"/>
          <a:ext cx="4229650" cy="893909"/>
        </a:xfrm>
        <a:prstGeom prst="rect">
          <a:avLst/>
        </a:prstGeom>
        <a:noFill/>
        <a:ln w="9525"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57150" tIns="38100" rIns="57150" bIns="38100" numCol="1" spcCol="1270" anchor="ctr" anchorCtr="0">
          <a:noAutofit/>
        </a:bodyPr>
        <a:lstStyle/>
        <a:p>
          <a:pPr lvl="0" algn="l" defTabSz="1333500">
            <a:lnSpc>
              <a:spcPct val="90000"/>
            </a:lnSpc>
            <a:spcBef>
              <a:spcPct val="0"/>
            </a:spcBef>
            <a:spcAft>
              <a:spcPct val="35000"/>
            </a:spcAft>
          </a:pPr>
          <a:r>
            <a:rPr lang="es-ES" sz="3000" kern="1200" dirty="0" smtClean="0">
              <a:solidFill>
                <a:schemeClr val="bg1"/>
              </a:solidFill>
              <a:latin typeface="Nunito Light"/>
              <a:cs typeface="Courier New" panose="02070309020205020404" pitchFamily="49" charset="0"/>
            </a:rPr>
            <a:t>Perspectivas</a:t>
          </a:r>
          <a:endParaRPr lang="es-ES" sz="3000" kern="1200" dirty="0">
            <a:solidFill>
              <a:schemeClr val="bg1"/>
            </a:solidFill>
            <a:latin typeface="Nunito Light"/>
            <a:cs typeface="Courier New" panose="02070309020205020404" pitchFamily="49" charset="0"/>
          </a:endParaRPr>
        </a:p>
      </dsp:txBody>
      <dsp:txXfrm>
        <a:off x="4445120" y="0"/>
        <a:ext cx="4229650" cy="893909"/>
      </dsp:txXfrm>
    </dsp:sp>
    <dsp:sp modelId="{E24A5B68-141B-4F96-BF71-E967C1A2AAAB}">
      <dsp:nvSpPr>
        <dsp:cNvPr id="0" name=""/>
        <dsp:cNvSpPr/>
      </dsp:nvSpPr>
      <dsp:spPr>
        <a:xfrm>
          <a:off x="4445120" y="1805081"/>
          <a:ext cx="310717" cy="310717"/>
        </a:xfrm>
        <a:prstGeom prst="rect">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 modelId="{804EDFFD-FDBB-4D95-940B-FC26705D52CF}">
      <dsp:nvSpPr>
        <dsp:cNvPr id="0" name=""/>
        <dsp:cNvSpPr/>
      </dsp:nvSpPr>
      <dsp:spPr>
        <a:xfrm>
          <a:off x="4741196" y="1755091"/>
          <a:ext cx="3933574" cy="724283"/>
        </a:xfrm>
        <a:prstGeom prst="rect">
          <a:avLst/>
        </a:prstGeom>
        <a:noFill/>
        <a:ln w="9525"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77800" tIns="177800" rIns="177800" bIns="177800" numCol="1" spcCol="1270" anchor="ctr" anchorCtr="0">
          <a:noAutofit/>
        </a:bodyPr>
        <a:lstStyle/>
        <a:p>
          <a:pPr lvl="0" algn="l" defTabSz="1111250">
            <a:lnSpc>
              <a:spcPct val="90000"/>
            </a:lnSpc>
            <a:spcBef>
              <a:spcPct val="0"/>
            </a:spcBef>
            <a:spcAft>
              <a:spcPct val="35000"/>
            </a:spcAft>
          </a:pPr>
          <a:r>
            <a:rPr lang="es-ES" sz="2500" kern="1200" dirty="0" smtClean="0">
              <a:solidFill>
                <a:schemeClr val="bg1"/>
              </a:solidFill>
              <a:latin typeface="Nunito Light"/>
              <a:cs typeface="Courier New" panose="02070309020205020404" pitchFamily="49" charset="0"/>
            </a:rPr>
            <a:t>SIASAR para análisis más complejos</a:t>
          </a:r>
          <a:endParaRPr lang="es-ES" sz="2500" kern="1200" dirty="0">
            <a:solidFill>
              <a:schemeClr val="bg1"/>
            </a:solidFill>
            <a:latin typeface="Nunito Light"/>
            <a:cs typeface="Courier New" panose="02070309020205020404" pitchFamily="49" charset="0"/>
          </a:endParaRPr>
        </a:p>
      </dsp:txBody>
      <dsp:txXfrm>
        <a:off x="4741196" y="1755091"/>
        <a:ext cx="3933574" cy="724283"/>
      </dsp:txXfrm>
    </dsp:sp>
    <dsp:sp modelId="{BBBCC711-7757-4C0C-A5F7-31F250C0934A}">
      <dsp:nvSpPr>
        <dsp:cNvPr id="0" name=""/>
        <dsp:cNvSpPr/>
      </dsp:nvSpPr>
      <dsp:spPr>
        <a:xfrm>
          <a:off x="4445120" y="2529365"/>
          <a:ext cx="310717" cy="310717"/>
        </a:xfrm>
        <a:prstGeom prst="rect">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 modelId="{5473E111-96D2-43A0-AF4E-A1C8E4E9699F}">
      <dsp:nvSpPr>
        <dsp:cNvPr id="0" name=""/>
        <dsp:cNvSpPr/>
      </dsp:nvSpPr>
      <dsp:spPr>
        <a:xfrm>
          <a:off x="4741196" y="2671875"/>
          <a:ext cx="3933574" cy="724283"/>
        </a:xfrm>
        <a:prstGeom prst="rect">
          <a:avLst/>
        </a:prstGeom>
        <a:noFill/>
        <a:ln w="9525"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77800" tIns="177800" rIns="177800" bIns="177800" numCol="1" spcCol="1270" anchor="ctr" anchorCtr="0">
          <a:noAutofit/>
        </a:bodyPr>
        <a:lstStyle/>
        <a:p>
          <a:pPr lvl="0" algn="l" defTabSz="1111250">
            <a:lnSpc>
              <a:spcPct val="90000"/>
            </a:lnSpc>
            <a:spcBef>
              <a:spcPct val="0"/>
            </a:spcBef>
            <a:spcAft>
              <a:spcPct val="35000"/>
            </a:spcAft>
          </a:pPr>
          <a:r>
            <a:rPr lang="es-ES" sz="2500" kern="1200" dirty="0" smtClean="0">
              <a:solidFill>
                <a:schemeClr val="bg1"/>
              </a:solidFill>
              <a:latin typeface="Nunito Light"/>
              <a:cs typeface="Courier New" panose="02070309020205020404" pitchFamily="49" charset="0"/>
            </a:rPr>
            <a:t>Integración y articulación con otros sistemas de información </a:t>
          </a:r>
          <a:endParaRPr lang="es-ES" sz="2500" kern="1200" dirty="0">
            <a:solidFill>
              <a:schemeClr val="bg1"/>
            </a:solidFill>
            <a:latin typeface="Nunito Light"/>
            <a:cs typeface="Courier New" panose="02070309020205020404" pitchFamily="49" charset="0"/>
          </a:endParaRPr>
        </a:p>
      </dsp:txBody>
      <dsp:txXfrm>
        <a:off x="4741196" y="2671875"/>
        <a:ext cx="3933574" cy="724283"/>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9/3/layout/PhasedProcess">
  <dgm:title val=""/>
  <dgm:desc val=""/>
  <dgm:catLst>
    <dgm:cat type="process" pri="12500"/>
  </dgm:catLst>
  <dgm:samp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30">
          <dgm:prSet phldr="1"/>
        </dgm:pt>
        <dgm:pt modelId="31">
          <dgm:prSet phldr="1"/>
        </dgm:pt>
      </dgm:ptLst>
      <dgm:cxnLst>
        <dgm:cxn modelId="40" srcId="0" destId="10" srcOrd="0" destOrd="0"/>
        <dgm:cxn modelId="16" srcId="10" destId="11" srcOrd="0" destOrd="0"/>
        <dgm:cxn modelId="17" srcId="10" destId="12" srcOrd="1" destOrd="0"/>
        <dgm:cxn modelId="18" srcId="10" destId="13" srcOrd="2" destOrd="0"/>
        <dgm:cxn modelId="50" srcId="0" destId="20" srcOrd="1" destOrd="0"/>
        <dgm:cxn modelId="60" srcId="0" destId="30" srcOrd="2" destOrd="0"/>
        <dgm:cxn modelId="32" srcId="30" destId="31" srcOrd="0" destOrd="0"/>
        <dgm:cxn modelId="26" srcId="20" destId="21" srcOrd="0" destOrd="0"/>
        <dgm:cxn modelId="27" srcId="20" destId="22" srcOrd="1" destOrd="0"/>
      </dgm:cxnLst>
      <dgm:bg/>
      <dgm:whole/>
    </dgm:dataModel>
  </dgm:sampData>
  <dgm:style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30">
          <dgm:prSet phldr="1"/>
        </dgm:pt>
        <dgm:pt modelId="31">
          <dgm:prSet phldr="1"/>
        </dgm:pt>
      </dgm:ptLst>
      <dgm:cxnLst>
        <dgm:cxn modelId="40" srcId="0" destId="10" srcOrd="0" destOrd="0"/>
        <dgm:cxn modelId="16" srcId="10" destId="11" srcOrd="0" destOrd="0"/>
        <dgm:cxn modelId="17" srcId="10" destId="12" srcOrd="1" destOrd="0"/>
        <dgm:cxn modelId="18" srcId="10" destId="13" srcOrd="2" destOrd="0"/>
        <dgm:cxn modelId="50" srcId="0" destId="20" srcOrd="1" destOrd="0"/>
        <dgm:cxn modelId="60" srcId="0" destId="30" srcOrd="2" destOrd="0"/>
        <dgm:cxn modelId="32" srcId="30" destId="31" srcOrd="0" destOrd="0"/>
        <dgm:cxn modelId="26" srcId="20" destId="21" srcOrd="0" destOrd="0"/>
        <dgm:cxn modelId="27" srcId="20" destId="22" srcOrd="1"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30">
          <dgm:prSet phldr="1"/>
        </dgm:pt>
        <dgm:pt modelId="31">
          <dgm:prSet phldr="1"/>
        </dgm:pt>
      </dgm:ptLst>
      <dgm:cxnLst>
        <dgm:cxn modelId="40" srcId="0" destId="10" srcOrd="0" destOrd="0"/>
        <dgm:cxn modelId="16" srcId="10" destId="11" srcOrd="0" destOrd="0"/>
        <dgm:cxn modelId="17" srcId="10" destId="12" srcOrd="1" destOrd="0"/>
        <dgm:cxn modelId="18" srcId="10" destId="13" srcOrd="2" destOrd="0"/>
        <dgm:cxn modelId="50" srcId="0" destId="20" srcOrd="1" destOrd="0"/>
        <dgm:cxn modelId="60" srcId="0" destId="30" srcOrd="2" destOrd="0"/>
        <dgm:cxn modelId="32" srcId="30" destId="31" srcOrd="0" destOrd="0"/>
        <dgm:cxn modelId="26" srcId="20" destId="21" srcOrd="0" destOrd="0"/>
        <dgm:cxn modelId="27" srcId="20" destId="22" srcOrd="1" destOrd="0"/>
      </dgm:cxnLst>
      <dgm:bg/>
      <dgm:whole/>
    </dgm:dataModel>
  </dgm:clrData>
  <dgm:layoutNode name="Name0">
    <dgm:varLst>
      <dgm:chMax val="3"/>
      <dgm:chPref val="3"/>
      <dgm:bulletEnabled val="1"/>
      <dgm:dir/>
      <dgm:animLvl val="lvl"/>
    </dgm:varLst>
    <dgm:shape xmlns:r="http://schemas.openxmlformats.org/officeDocument/2006/relationships" r:blip="">
      <dgm:adjLst/>
    </dgm:shape>
    <dgm:choose name="Name1">
      <dgm:if name="Name2" axis="ch" ptType="node" func="cnt" op="gte" val="3">
        <dgm:alg type="composite">
          <dgm:param type="ar" val="2.8316"/>
        </dgm:alg>
        <dgm:choose name="Name3">
          <dgm:if name="Name4" func="var" arg="dir" op="equ" val="norm">
            <dgm:constrLst>
              <dgm:constr type="primFontSz" for="des" forName="parentText1" val="65"/>
              <dgm:constr type="primFontSz" for="des" forName="childText1_1" val="65"/>
              <dgm:constr type="primFontSz" for="des" forName="circ1Tx" val="65"/>
              <dgm:constr type="primFontSz" for="des" forName="parentText2" refType="primFontSz" refFor="des" refForName="parentText1" op="equ"/>
              <dgm:constr type="primFontSz" for="des" forName="parentText3" refType="primFontSz" refFor="des" refForName="parentText1" op="equ"/>
              <dgm:constr type="primFontSz" for="des" forName="childText1_1" refType="primFontSz" refFor="des" refForName="parentText1" op="lte"/>
              <dgm:constr type="primFontSz" for="des" forName="childText1_2" refType="primFontSz" refFor="des" refForName="parentText1" op="lte"/>
              <dgm:constr type="primFontSz" for="des" forName="childText1_3" refType="primFontSz" refFor="des" refForName="parentText1" op="lte"/>
              <dgm:constr type="primFontSz" for="des" forName="childText1_4" refType="primFontSz" refFor="des" refForName="parentText1" op="lte"/>
              <dgm:constr type="primFontSz" for="des" forName="childText1_1" refType="primFontSz" refFor="des" refForName="parentText2" op="lte"/>
              <dgm:constr type="primFontSz" for="des" forName="childText1_2" refType="primFontSz" refFor="des" refForName="parentText2" op="lte"/>
              <dgm:constr type="primFontSz" for="des" forName="childText1_3" refType="primFontSz" refFor="des" refForName="parentText2" op="lte"/>
              <dgm:constr type="primFontSz" for="des" forName="childText1_4" refType="primFontSz" refFor="des" refForName="parentText2" op="lte"/>
              <dgm:constr type="primFontSz" for="des" forName="childText1_1" refType="primFontSz" refFor="des" refForName="parentText3" op="lte"/>
              <dgm:constr type="primFontSz" for="des" forName="childText1_2" refType="primFontSz" refFor="des" refForName="parentText3" op="lte"/>
              <dgm:constr type="primFontSz" for="des" forName="childText1_3" refType="primFontSz" refFor="des" refForName="parentText3" op="lte"/>
              <dgm:constr type="primFontSz" for="des" forName="childText1_4" refType="primFontSz" refFor="des" refForName="parentText3" op="lte"/>
              <dgm:constr type="primFontSz" for="des" forName="circ1Tx" refType="primFontSz" refFor="des" refForName="parentText1" op="lte"/>
              <dgm:constr type="primFontSz" for="des" forName="circ2Tx" refType="primFontSz" refFor="des" refForName="parentText1" op="lte"/>
              <dgm:constr type="primFontSz" for="des" forName="circ3Tx" refType="primFontSz" refFor="des" refForName="parentText1" op="lte"/>
              <dgm:constr type="primFontSz" for="des" forName="circ4Tx" refType="primFontSz" refFor="des" refForName="parentText1" op="lte"/>
              <dgm:constr type="primFontSz" for="des" forName="circ1Tx" refType="primFontSz" refFor="des" refForName="parentText2" op="lte"/>
              <dgm:constr type="primFontSz" for="des" forName="circ2Tx" refType="primFontSz" refFor="des" refForName="parentText2" op="lte"/>
              <dgm:constr type="primFontSz" for="des" forName="circ3Tx" refType="primFontSz" refFor="des" refForName="parentText2" op="lte"/>
              <dgm:constr type="primFontSz" for="des" forName="circ4Tx" refType="primFontSz" refFor="des" refForName="parentText2" op="lte"/>
              <dgm:constr type="primFontSz" for="des" forName="circ1Tx" refType="primFontSz" refFor="des" refForName="parentText3" op="lte"/>
              <dgm:constr type="primFontSz" for="des" forName="circ2Tx" refType="primFontSz" refFor="des" refForName="parentText3" op="lte"/>
              <dgm:constr type="primFontSz" for="des" forName="circ3Tx" refType="primFontSz" refFor="des" refForName="parentText3" op="lte"/>
              <dgm:constr type="primFontSz" for="des" forName="circ4Tx" refType="primFontSz" refFor="des" refForName="parentText3" op="lte"/>
              <dgm:constr type="primFontSz" for="des" forName="rightChild" refType="primFontSz" refFor="des" refForName="parentText1" op="lte"/>
              <dgm:constr type="primFontSz" for="des" forName="rightChild" refType="primFontSz" refFor="des" refForName="parentText2" op="lte"/>
              <dgm:constr type="primFontSz" for="des" forName="rightChild" refType="primFontSz" refFor="des" refForName="parentText3" op="lte"/>
              <dgm:constr type="primFontSz" for="des" forName="childText1_2" refType="primFontSz" refFor="des" refForName="childText1_1" op="equ"/>
              <dgm:constr type="primFontSz" for="des" forName="childText1_3" refType="primFontSz" refFor="des" refForName="childText1_1" op="equ"/>
              <dgm:constr type="primFontSz" for="des" forName="childText1_4" refType="primFontSz" refFor="des" refForName="childText1_1" op="equ"/>
              <dgm:constr type="primFontSz" for="des" forName="circ2Tx" refType="primFontSz" refFor="des" refForName="circ1Tx" op="equ"/>
              <dgm:constr type="primFontSz" for="des" forName="circ3Tx" refType="primFontSz" refFor="des" refForName="circ1Tx" op="equ"/>
              <dgm:constr type="primFontSz" for="des" forName="circ4Tx" refType="primFontSz" refFor="des" refForName="circ1Tx" op="equ"/>
              <dgm:constr type="l" for="ch" forName="leftComposite" refType="w" fact="0.0567"/>
              <dgm:constr type="t" for="ch" forName="leftComposite" refType="h" fact="0.1159"/>
              <dgm:constr type="w" for="ch" forName="leftComposite" refType="w" fact="0.2455"/>
              <dgm:constr type="h" for="ch" forName="leftComposite" refType="h" fact="0.6953"/>
              <dgm:constr type="l" for="ch" forName="middleComposite" refType="w" fact="0.365"/>
              <dgm:constr type="t" for="ch" forName="middleComposite" refType="h" fact="0.1545"/>
              <dgm:constr type="w" for="ch" forName="middleComposite" refType="w" fact="0.2728"/>
              <dgm:constr type="h" for="ch" forName="middleComposite" refType="h" fact="0.6567"/>
              <dgm:constr type="l" for="ch" forName="arc1" refType="w" fact="0"/>
              <dgm:constr type="t" for="ch" forName="arc1" refType="h" fact="0"/>
              <dgm:constr type="w" for="ch" forName="arc1" refType="w" fact="0.3305"/>
              <dgm:constr type="h" for="ch" forName="arc1" refType="h" fact="0.9357"/>
              <dgm:constr type="l" for="ch" forName="arc2" refType="w" fact="0.3295"/>
              <dgm:constr type="t" for="ch" forName="arc2" refType="h" fact="0"/>
              <dgm:constr type="w" for="ch" forName="arc2" refType="w" fact="0.3305"/>
              <dgm:constr type="h" for="ch" forName="arc2" refType="h" fact="0.9357"/>
              <dgm:constr type="l" for="ch" forName="arc3" refType="w" fact="0.3401"/>
              <dgm:constr type="t" for="ch" forName="arc3" refType="h" fact="0"/>
              <dgm:constr type="w" for="ch" forName="arc3" refType="w" fact="0.3305"/>
              <dgm:constr type="h" for="ch" forName="arc3" refType="h" fact="0.9357"/>
              <dgm:constr type="l" for="ch" forName="arc4" refType="w" fact="0.6695"/>
              <dgm:constr type="t" for="ch" forName="arc4" refType="h" fact="0"/>
              <dgm:constr type="w" for="ch" forName="arc4" refType="w" fact="0.3305"/>
              <dgm:constr type="h" for="ch" forName="arc4" refType="h" fact="0.9357"/>
              <dgm:constr type="l" for="ch" forName="rightChild" refType="w" fact="0.713"/>
              <dgm:constr type="t" for="ch" forName="rightChild" refType="h" fact="0.1934"/>
              <dgm:constr type="w" for="ch" forName="rightChild" refType="w" fact="0.193"/>
              <dgm:constr type="h" for="ch" forName="rightChild" refType="h" fact="0.5464"/>
              <dgm:constr type="l" for="ch" forName="parentText1" refType="w" fact="0.0621"/>
              <dgm:constr type="t" for="ch" forName="parentText1" refType="h" fact="0.8128"/>
              <dgm:constr type="w" for="ch" forName="parentText1" refType="w" fact="0.2509"/>
              <dgm:constr type="h" for="ch" forName="parentText1" refType="h" fact="0.1872"/>
              <dgm:constr type="l" for="ch" forName="parentText2" refType="w" fact="0.3792"/>
              <dgm:constr type="t" for="ch" forName="parentText2" refType="h" fact="0.8128"/>
              <dgm:constr type="w" for="ch" forName="parentText2" refType="w" fact="0.2509"/>
              <dgm:constr type="h" for="ch" forName="parentText2" refType="h" fact="0.1872"/>
              <dgm:constr type="l" for="ch" forName="parentText3" refType="w" fact="0.6845"/>
              <dgm:constr type="t" for="ch" forName="parentText3" refType="h" fact="0.8128"/>
              <dgm:constr type="w" for="ch" forName="parentText3" refType="w" fact="0.2509"/>
              <dgm:constr type="h" for="ch" forName="parentText3" refType="h" fact="0.1872"/>
            </dgm:constrLst>
          </dgm:if>
          <dgm:else name="Name5">
            <dgm:constrLst>
              <dgm:constr type="primFontSz" for="des" forName="parentText1" val="65"/>
              <dgm:constr type="primFontSz" for="des" forName="childText1_1" val="65"/>
              <dgm:constr type="primFontSz" for="des" forName="circ1Tx" val="65"/>
              <dgm:constr type="primFontSz" for="des" forName="parentText2" refType="primFontSz" refFor="des" refForName="parentText1" op="equ"/>
              <dgm:constr type="primFontSz" for="des" forName="parentText3" refType="primFontSz" refFor="des" refForName="parentText1" op="equ"/>
              <dgm:constr type="primFontSz" for="des" forName="childText1_1" refType="primFontSz" refFor="des" refForName="parentText1" op="lte"/>
              <dgm:constr type="primFontSz" for="des" forName="childText1_2" refType="primFontSz" refFor="des" refForName="parentText1" op="lte"/>
              <dgm:constr type="primFontSz" for="des" forName="childText1_3" refType="primFontSz" refFor="des" refForName="parentText1" op="lte"/>
              <dgm:constr type="primFontSz" for="des" forName="childText1_4" refType="primFontSz" refFor="des" refForName="parentText1" op="lte"/>
              <dgm:constr type="primFontSz" for="des" forName="childText1_1" refType="primFontSz" refFor="des" refForName="parentText2" op="lte"/>
              <dgm:constr type="primFontSz" for="des" forName="childText1_2" refType="primFontSz" refFor="des" refForName="parentText2" op="lte"/>
              <dgm:constr type="primFontSz" for="des" forName="childText1_3" refType="primFontSz" refFor="des" refForName="parentText2" op="lte"/>
              <dgm:constr type="primFontSz" for="des" forName="childText1_4" refType="primFontSz" refFor="des" refForName="parentText2" op="lte"/>
              <dgm:constr type="primFontSz" for="des" forName="childText1_1" refType="primFontSz" refFor="des" refForName="parentText3" op="lte"/>
              <dgm:constr type="primFontSz" for="des" forName="childText1_2" refType="primFontSz" refFor="des" refForName="parentText3" op="lte"/>
              <dgm:constr type="primFontSz" for="des" forName="childText1_3" refType="primFontSz" refFor="des" refForName="parentText3" op="lte"/>
              <dgm:constr type="primFontSz" for="des" forName="childText1_4" refType="primFontSz" refFor="des" refForName="parentText3" op="lte"/>
              <dgm:constr type="primFontSz" for="des" forName="circ1Tx" refType="primFontSz" refFor="des" refForName="parentText1" op="lte"/>
              <dgm:constr type="primFontSz" for="des" forName="circ2Tx" refType="primFontSz" refFor="des" refForName="parentText1" op="lte"/>
              <dgm:constr type="primFontSz" for="des" forName="circ3Tx" refType="primFontSz" refFor="des" refForName="parentText1" op="lte"/>
              <dgm:constr type="primFontSz" for="des" forName="circ4Tx" refType="primFontSz" refFor="des" refForName="parentText1" op="lte"/>
              <dgm:constr type="primFontSz" for="des" forName="circ1Tx" refType="primFontSz" refFor="des" refForName="parentText2" op="lte"/>
              <dgm:constr type="primFontSz" for="des" forName="circ2Tx" refType="primFontSz" refFor="des" refForName="parentText2" op="lte"/>
              <dgm:constr type="primFontSz" for="des" forName="circ3Tx" refType="primFontSz" refFor="des" refForName="parentText2" op="lte"/>
              <dgm:constr type="primFontSz" for="des" forName="circ4Tx" refType="primFontSz" refFor="des" refForName="parentText2" op="lte"/>
              <dgm:constr type="primFontSz" for="des" forName="circ1Tx" refType="primFontSz" refFor="des" refForName="parentText3" op="lte"/>
              <dgm:constr type="primFontSz" for="des" forName="circ2Tx" refType="primFontSz" refFor="des" refForName="parentText3" op="lte"/>
              <dgm:constr type="primFontSz" for="des" forName="circ3Tx" refType="primFontSz" refFor="des" refForName="parentText3" op="lte"/>
              <dgm:constr type="primFontSz" for="des" forName="circ4Tx" refType="primFontSz" refFor="des" refForName="parentText3" op="lte"/>
              <dgm:constr type="primFontSz" for="des" forName="rightChild" refType="primFontSz" refFor="des" refForName="parentText1" op="lte"/>
              <dgm:constr type="primFontSz" for="des" forName="rightChild" refType="primFontSz" refFor="des" refForName="parentText2" op="lte"/>
              <dgm:constr type="primFontSz" for="des" forName="rightChild" refType="primFontSz" refFor="des" refForName="parentText3" op="lte"/>
              <dgm:constr type="primFontSz" for="des" forName="childText1_2" refType="primFontSz" refFor="des" refForName="childText1_1" op="equ"/>
              <dgm:constr type="primFontSz" for="des" forName="childText1_3" refType="primFontSz" refFor="des" refForName="childText1_1" op="equ"/>
              <dgm:constr type="primFontSz" for="des" forName="childText1_4" refType="primFontSz" refFor="des" refForName="childText1_1" op="equ"/>
              <dgm:constr type="primFontSz" for="des" forName="circ2Tx" refType="primFontSz" refFor="des" refForName="circ1Tx" op="equ"/>
              <dgm:constr type="primFontSz" for="des" forName="circ3Tx" refType="primFontSz" refFor="des" refForName="circ1Tx" op="equ"/>
              <dgm:constr type="primFontSz" for="des" forName="circ4Tx" refType="primFontSz" refFor="des" refForName="circ1Tx" op="equ"/>
              <dgm:constr type="l" for="ch" forName="leftComposite" refType="w" fact="0.72"/>
              <dgm:constr type="t" for="ch" forName="leftComposite" refType="h" fact="0.1159"/>
              <dgm:constr type="w" for="ch" forName="leftComposite" refType="w" fact="0.2455"/>
              <dgm:constr type="h" for="ch" forName="leftComposite" refType="h" fact="0.6953"/>
              <dgm:constr type="l" for="ch" forName="middleComposite" refType="w" fact="0.365"/>
              <dgm:constr type="t" for="ch" forName="middleComposite" refType="h" fact="0.1545"/>
              <dgm:constr type="w" for="ch" forName="middleComposite" refType="w" fact="0.2728"/>
              <dgm:constr type="h" for="ch" forName="middleComposite" refType="h" fact="0.6567"/>
              <dgm:constr type="l" for="ch" forName="rightChild" refType="w" fact="0.09"/>
              <dgm:constr type="t" for="ch" forName="rightChild" refType="h" fact="0.1934"/>
              <dgm:constr type="w" for="ch" forName="rightChild" refType="w" fact="0.193"/>
              <dgm:constr type="h" for="ch" forName="rightChild" refType="h" fact="0.5464"/>
              <dgm:constr type="l" for="ch" forName="arc1" refType="w" fact="0"/>
              <dgm:constr type="t" for="ch" forName="arc1" refType="h" fact="0"/>
              <dgm:constr type="w" for="ch" forName="arc1" refType="w" fact="0.3305"/>
              <dgm:constr type="h" for="ch" forName="arc1" refType="h" fact="0.9357"/>
              <dgm:constr type="l" for="ch" forName="arc2" refType="w" fact="0.3295"/>
              <dgm:constr type="t" for="ch" forName="arc2" refType="h" fact="0"/>
              <dgm:constr type="w" for="ch" forName="arc2" refType="w" fact="0.3305"/>
              <dgm:constr type="h" for="ch" forName="arc2" refType="h" fact="0.9357"/>
              <dgm:constr type="l" for="ch" forName="arc3" refType="w" fact="0.3401"/>
              <dgm:constr type="t" for="ch" forName="arc3" refType="h" fact="0"/>
              <dgm:constr type="w" for="ch" forName="arc3" refType="w" fact="0.3305"/>
              <dgm:constr type="h" for="ch" forName="arc3" refType="h" fact="0.9357"/>
              <dgm:constr type="l" for="ch" forName="arc4" refType="w" fact="0.6695"/>
              <dgm:constr type="t" for="ch" forName="arc4" refType="h" fact="0"/>
              <dgm:constr type="w" for="ch" forName="arc4" refType="w" fact="0.3305"/>
              <dgm:constr type="h" for="ch" forName="arc4" refType="h" fact="0.9357"/>
              <dgm:constr type="l" for="ch" forName="parentText1" refType="w" fact="0.7"/>
              <dgm:constr type="t" for="ch" forName="parentText1" refType="h" fact="0.8128"/>
              <dgm:constr type="w" for="ch" forName="parentText1" refType="w" fact="0.2509"/>
              <dgm:constr type="h" for="ch" forName="parentText1" refType="h" fact="0.1872"/>
              <dgm:constr type="l" for="ch" forName="parentText2" refType="w" fact="0.3792"/>
              <dgm:constr type="t" for="ch" forName="parentText2" refType="h" fact="0.8128"/>
              <dgm:constr type="w" for="ch" forName="parentText2" refType="w" fact="0.2509"/>
              <dgm:constr type="h" for="ch" forName="parentText2" refType="h" fact="0.1872"/>
              <dgm:constr type="l" for="ch" forName="parentText3" refType="w" fact="0.062"/>
              <dgm:constr type="t" for="ch" forName="parentText3" refType="h" fact="0.8128"/>
              <dgm:constr type="w" for="ch" forName="parentText3" refType="w" fact="0.2509"/>
              <dgm:constr type="h" for="ch" forName="parentText3" refType="h" fact="0.1872"/>
            </dgm:constrLst>
          </dgm:else>
        </dgm:choose>
      </dgm:if>
      <dgm:if name="Name6" axis="ch" ptType="node" func="cnt" op="gte" val="2">
        <dgm:alg type="composite">
          <dgm:param type="ar" val="1.8986"/>
        </dgm:alg>
        <dgm:choose name="Name7">
          <dgm:if name="Name8" func="var" arg="dir" op="equ" val="norm">
            <dgm:constrLst>
              <dgm:constr type="primFontSz" for="des" forName="parentText1" val="65"/>
              <dgm:constr type="primFontSz" for="des" forName="childText1_1" val="65"/>
              <dgm:constr type="primFontSz" for="des" forName="circ1Tx" val="65"/>
              <dgm:constr type="primFontSz" for="des" forName="parentText2" refType="primFontSz" refFor="des" refForName="parentText1" op="equ"/>
              <dgm:constr type="primFontSz" for="des" forName="childText1_1" refType="primFontSz" refFor="des" refForName="parentText1" op="lte"/>
              <dgm:constr type="primFontSz" for="des" forName="childText1_2" refType="primFontSz" refFor="des" refForName="parentText1" op="lte"/>
              <dgm:constr type="primFontSz" for="des" forName="childText1_3" refType="primFontSz" refFor="des" refForName="parentText1" op="lte"/>
              <dgm:constr type="primFontSz" for="des" forName="childText1_4" refType="primFontSz" refFor="des" refForName="parentText1" op="lte"/>
              <dgm:constr type="primFontSz" for="des" forName="childText1_1" refType="primFontSz" refFor="des" refForName="parentText2" op="lte"/>
              <dgm:constr type="primFontSz" for="des" forName="childText1_2" refType="primFontSz" refFor="des" refForName="parentText2" op="lte"/>
              <dgm:constr type="primFontSz" for="des" forName="childText1_3" refType="primFontSz" refFor="des" refForName="parentText2" op="lte"/>
              <dgm:constr type="primFontSz" for="des" forName="childText1_4" refType="primFontSz" refFor="des" refForName="parentText2" op="lte"/>
              <dgm:constr type="primFontSz" for="des" forName="childText1_1" refType="primFontSz" refFor="des" refForName="parentText3" op="lte"/>
              <dgm:constr type="primFontSz" for="des" forName="childText1_2" refType="primFontSz" refFor="des" refForName="parentText3" op="lte"/>
              <dgm:constr type="primFontSz" for="des" forName="childText1_3" refType="primFontSz" refFor="des" refForName="parentText3" op="lte"/>
              <dgm:constr type="primFontSz" for="des" forName="childText1_4" refType="primFontSz" refFor="des" refForName="parentText3" op="lte"/>
              <dgm:constr type="primFontSz" for="des" forName="circ1Tx" refType="primFontSz" refFor="des" refForName="parentText1" op="lte"/>
              <dgm:constr type="primFontSz" for="des" forName="circ2Tx" refType="primFontSz" refFor="des" refForName="parentText1" op="lte"/>
              <dgm:constr type="primFontSz" for="des" forName="circ3Tx" refType="primFontSz" refFor="des" refForName="parentText1" op="lte"/>
              <dgm:constr type="primFontSz" for="des" forName="circ4Tx" refType="primFontSz" refFor="des" refForName="parentText1" op="lte"/>
              <dgm:constr type="primFontSz" for="des" forName="circ1Tx" refType="primFontSz" refFor="des" refForName="parentText2" op="lte"/>
              <dgm:constr type="primFontSz" for="des" forName="circ2Tx" refType="primFontSz" refFor="des" refForName="parentText2" op="lte"/>
              <dgm:constr type="primFontSz" for="des" forName="circ3Tx" refType="primFontSz" refFor="des" refForName="parentText2" op="lte"/>
              <dgm:constr type="primFontSz" for="des" forName="circ4Tx" refType="primFontSz" refFor="des" refForName="parentText2" op="lte"/>
              <dgm:constr type="primFontSz" for="des" forName="circ1Tx" refType="primFontSz" refFor="des" refForName="parentText3" op="lte"/>
              <dgm:constr type="primFontSz" for="des" forName="circ2Tx" refType="primFontSz" refFor="des" refForName="parentText3" op="lte"/>
              <dgm:constr type="primFontSz" for="des" forName="circ3Tx" refType="primFontSz" refFor="des" refForName="parentText3" op="lte"/>
              <dgm:constr type="primFontSz" for="des" forName="circ4Tx" refType="primFontSz" refFor="des" refForName="parentText3" op="lte"/>
              <dgm:constr type="primFontSz" for="des" forName="childText1_2" refType="primFontSz" refFor="des" refForName="childText1_1" op="equ"/>
              <dgm:constr type="primFontSz" for="des" forName="childText1_3" refType="primFontSz" refFor="des" refForName="childText1_1" op="equ"/>
              <dgm:constr type="primFontSz" for="des" forName="childText1_4" refType="primFontSz" refFor="des" refForName="childText1_1" op="equ"/>
              <dgm:constr type="primFontSz" for="des" forName="circ2Tx" refType="primFontSz" refFor="des" refForName="circ1Tx" op="equ"/>
              <dgm:constr type="primFontSz" for="des" forName="circ3Tx" refType="primFontSz" refFor="des" refForName="circ1Tx" op="equ"/>
              <dgm:constr type="primFontSz" for="des" forName="circ4Tx" refType="primFontSz" refFor="des" refForName="circ1Tx" op="equ"/>
              <dgm:constr type="l" for="ch" forName="leftComposite" refType="w" fact="0.0941"/>
              <dgm:constr type="t" for="ch" forName="leftComposite" refType="h" fact="0.1159"/>
              <dgm:constr type="w" for="ch" forName="leftComposite" refType="w" fact="0.3469"/>
              <dgm:constr type="h" for="ch" forName="leftComposite" refType="h" fact="0.6953"/>
              <dgm:constr type="l" for="ch" forName="middleComposite" refType="w" fact="0.5782"/>
              <dgm:constr type="t" for="ch" forName="middleComposite" refType="h" fact="0.1159"/>
              <dgm:constr type="w" for="ch" forName="middleComposite" refType="w" fact="0.3389"/>
              <dgm:constr type="h" for="ch" forName="middleComposite" refType="h" fact="0.6567"/>
              <dgm:constr type="l" for="ch" forName="arc1" refType="w" fact="0"/>
              <dgm:constr type="t" for="ch" forName="arc1" refType="h" fact="0"/>
              <dgm:constr type="w" for="ch" forName="arc1" refType="w" fact="0.4928"/>
              <dgm:constr type="h" for="ch" forName="arc1" refType="h" fact="0.9357"/>
              <dgm:constr type="l" for="ch" forName="arc3" refType="w" fact="0.5072"/>
              <dgm:constr type="t" for="ch" forName="arc3" refType="h" fact="0"/>
              <dgm:constr type="w" for="ch" forName="arc3" refType="w" fact="0.4928"/>
              <dgm:constr type="h" for="ch" forName="arc3" refType="h" fact="0.9357"/>
              <dgm:constr type="l" for="ch" forName="parentText1" refType="w" fact="0.0926"/>
              <dgm:constr type="t" for="ch" forName="parentText1" refType="h" fact="0.8128"/>
              <dgm:constr type="w" for="ch" forName="parentText1" refType="w" fact="0.3742"/>
              <dgm:constr type="h" for="ch" forName="parentText1" refType="h" fact="0.1872"/>
              <dgm:constr type="l" for="ch" forName="parentText2" refType="w" fact="0.5655"/>
              <dgm:constr type="t" for="ch" forName="parentText2" refType="h" fact="0.8128"/>
              <dgm:constr type="w" for="ch" forName="parentText2" refType="w" fact="0.3742"/>
              <dgm:constr type="h" for="ch" forName="parentText2" refType="h" fact="0.1872"/>
            </dgm:constrLst>
          </dgm:if>
          <dgm:else name="Name9">
            <dgm:constrLst>
              <dgm:constr type="primFontSz" for="des" forName="parentText1" val="65"/>
              <dgm:constr type="primFontSz" for="des" forName="childText1_1" val="65"/>
              <dgm:constr type="primFontSz" for="des" forName="circ1Tx" val="65"/>
              <dgm:constr type="primFontSz" for="des" forName="parentText2" refType="primFontSz" refFor="des" refForName="parentText1" op="equ"/>
              <dgm:constr type="primFontSz" for="des" forName="childText1_1" refType="primFontSz" refFor="des" refForName="parentText1" op="lte"/>
              <dgm:constr type="primFontSz" for="des" forName="childText1_2" refType="primFontSz" refFor="des" refForName="parentText1" op="lte"/>
              <dgm:constr type="primFontSz" for="des" forName="childText1_3" refType="primFontSz" refFor="des" refForName="parentText1" op="lte"/>
              <dgm:constr type="primFontSz" for="des" forName="childText1_4" refType="primFontSz" refFor="des" refForName="parentText1" op="lte"/>
              <dgm:constr type="primFontSz" for="des" forName="childText1_1" refType="primFontSz" refFor="des" refForName="parentText2" op="lte"/>
              <dgm:constr type="primFontSz" for="des" forName="childText1_2" refType="primFontSz" refFor="des" refForName="parentText2" op="lte"/>
              <dgm:constr type="primFontSz" for="des" forName="childText1_3" refType="primFontSz" refFor="des" refForName="parentText2" op="lte"/>
              <dgm:constr type="primFontSz" for="des" forName="childText1_4" refType="primFontSz" refFor="des" refForName="parentText2" op="lte"/>
              <dgm:constr type="primFontSz" for="des" forName="childText1_1" refType="primFontSz" refFor="des" refForName="parentText3" op="lte"/>
              <dgm:constr type="primFontSz" for="des" forName="childText1_2" refType="primFontSz" refFor="des" refForName="parentText3" op="lte"/>
              <dgm:constr type="primFontSz" for="des" forName="childText1_3" refType="primFontSz" refFor="des" refForName="parentText3" op="lte"/>
              <dgm:constr type="primFontSz" for="des" forName="childText1_4" refType="primFontSz" refFor="des" refForName="parentText3" op="lte"/>
              <dgm:constr type="primFontSz" for="des" forName="circ1Tx" refType="primFontSz" refFor="des" refForName="parentText1" op="lte"/>
              <dgm:constr type="primFontSz" for="des" forName="circ2Tx" refType="primFontSz" refFor="des" refForName="parentText1" op="lte"/>
              <dgm:constr type="primFontSz" for="des" forName="circ3Tx" refType="primFontSz" refFor="des" refForName="parentText1" op="lte"/>
              <dgm:constr type="primFontSz" for="des" forName="circ4Tx" refType="primFontSz" refFor="des" refForName="parentText1" op="lte"/>
              <dgm:constr type="primFontSz" for="des" forName="circ1Tx" refType="primFontSz" refFor="des" refForName="parentText2" op="lte"/>
              <dgm:constr type="primFontSz" for="des" forName="circ2Tx" refType="primFontSz" refFor="des" refForName="parentText2" op="lte"/>
              <dgm:constr type="primFontSz" for="des" forName="circ3Tx" refType="primFontSz" refFor="des" refForName="parentText2" op="lte"/>
              <dgm:constr type="primFontSz" for="des" forName="circ4Tx" refType="primFontSz" refFor="des" refForName="parentText2" op="lte"/>
              <dgm:constr type="primFontSz" for="des" forName="circ1Tx" refType="primFontSz" refFor="des" refForName="parentText3" op="lte"/>
              <dgm:constr type="primFontSz" for="des" forName="circ2Tx" refType="primFontSz" refFor="des" refForName="parentText3" op="lte"/>
              <dgm:constr type="primFontSz" for="des" forName="circ3Tx" refType="primFontSz" refFor="des" refForName="parentText3" op="lte"/>
              <dgm:constr type="primFontSz" for="des" forName="circ4Tx" refType="primFontSz" refFor="des" refForName="parentText3" op="lte"/>
              <dgm:constr type="primFontSz" for="des" forName="childText1_2" refType="primFontSz" refFor="des" refForName="childText1_1" op="equ"/>
              <dgm:constr type="primFontSz" for="des" forName="childText1_3" refType="primFontSz" refFor="des" refForName="childText1_1" op="equ"/>
              <dgm:constr type="primFontSz" for="des" forName="childText1_4" refType="primFontSz" refFor="des" refForName="childText1_1" op="equ"/>
              <dgm:constr type="primFontSz" for="des" forName="circ2Tx" refType="primFontSz" refFor="des" refForName="circ1Tx" op="equ"/>
              <dgm:constr type="primFontSz" for="des" forName="circ3Tx" refType="primFontSz" refFor="des" refForName="circ1Tx" op="equ"/>
              <dgm:constr type="primFontSz" for="des" forName="circ4Tx" refType="primFontSz" refFor="des" refForName="circ1Tx" op="equ"/>
              <dgm:constr type="l" for="ch" forName="leftComposite" refType="w" fact="0.592"/>
              <dgm:constr type="t" for="ch" forName="leftComposite" refType="h" fact="0.1159"/>
              <dgm:constr type="w" for="ch" forName="leftComposite" refType="w" fact="0.3469"/>
              <dgm:constr type="h" for="ch" forName="leftComposite" refType="h" fact="0.6953"/>
              <dgm:constr type="l" for="ch" forName="middleComposite" refType="w" fact="0.0941"/>
              <dgm:constr type="t" for="ch" forName="middleComposite" refType="h" fact="0.1159"/>
              <dgm:constr type="w" for="ch" forName="middleComposite" refType="w" fact="0.3389"/>
              <dgm:constr type="h" for="ch" forName="middleComposite" refType="h" fact="0.6567"/>
              <dgm:constr type="l" for="ch" forName="arc1" refType="w" fact="0"/>
              <dgm:constr type="t" for="ch" forName="arc1" refType="h" fact="0"/>
              <dgm:constr type="w" for="ch" forName="arc1" refType="w" fact="0.4928"/>
              <dgm:constr type="h" for="ch" forName="arc1" refType="h" fact="0.9357"/>
              <dgm:constr type="l" for="ch" forName="arc3" refType="w" fact="0.5072"/>
              <dgm:constr type="t" for="ch" forName="arc3" refType="h" fact="0"/>
              <dgm:constr type="w" for="ch" forName="arc3" refType="w" fact="0.4928"/>
              <dgm:constr type="h" for="ch" forName="arc3" refType="h" fact="0.9357"/>
              <dgm:constr type="l" for="ch" forName="parentText2" refType="w" fact="0.0926"/>
              <dgm:constr type="t" for="ch" forName="parentText2" refType="h" fact="0.8128"/>
              <dgm:constr type="w" for="ch" forName="parentText2" refType="w" fact="0.3742"/>
              <dgm:constr type="h" for="ch" forName="parentText2" refType="h" fact="0.1872"/>
              <dgm:constr type="l" for="ch" forName="parentText1" refType="w" fact="0.5655"/>
              <dgm:constr type="t" for="ch" forName="parentText1" refType="h" fact="0.8128"/>
              <dgm:constr type="w" for="ch" forName="parentText1" refType="w" fact="0.3742"/>
              <dgm:constr type="h" for="ch" forName="parentText1" refType="h" fact="0.1872"/>
            </dgm:constrLst>
          </dgm:else>
        </dgm:choose>
      </dgm:if>
      <dgm:else name="Name10">
        <dgm:alg type="composite">
          <dgm:param type="ar" val="0.8036"/>
        </dgm:alg>
        <dgm:constrLst>
          <dgm:constr type="primFontSz" for="des" forName="parentText1" val="65"/>
          <dgm:constr type="primFontSz" for="des" forName="childText1_1" val="65"/>
          <dgm:constr type="primFontSz" for="des" forName="childText1_1" refType="primFontSz" refFor="des" refForName="parentText1" op="lte"/>
          <dgm:constr type="primFontSz" for="des" forName="childText1_2" refType="primFontSz" refFor="des" refForName="parentText1" op="lte"/>
          <dgm:constr type="primFontSz" for="des" forName="childText1_3" refType="primFontSz" refFor="des" refForName="parentText1" op="lte"/>
          <dgm:constr type="primFontSz" for="des" forName="childText1_4" refType="primFontSz" refFor="des" refForName="parentText1" op="lte"/>
          <dgm:constr type="primFontSz" for="des" forName="childText1_1" refType="primFontSz" refFor="des" refForName="parentText2" op="lte"/>
          <dgm:constr type="primFontSz" for="des" forName="childText1_2" refType="primFontSz" refFor="des" refForName="parentText2" op="lte"/>
          <dgm:constr type="primFontSz" for="des" forName="childText1_3" refType="primFontSz" refFor="des" refForName="parentText2" op="lte"/>
          <dgm:constr type="primFontSz" for="des" forName="childText1_4" refType="primFontSz" refFor="des" refForName="parentText2" op="lte"/>
          <dgm:constr type="primFontSz" for="des" forName="childText1_1" refType="primFontSz" refFor="des" refForName="parentText3" op="lte"/>
          <dgm:constr type="primFontSz" for="des" forName="childText1_2" refType="primFontSz" refFor="des" refForName="parentText3" op="lte"/>
          <dgm:constr type="primFontSz" for="des" forName="childText1_3" refType="primFontSz" refFor="des" refForName="parentText3" op="lte"/>
          <dgm:constr type="primFontSz" for="des" forName="childText1_4" refType="primFontSz" refFor="des" refForName="parentText3" op="lte"/>
          <dgm:constr type="primFontSz" for="des" forName="childText1_2" refType="primFontSz" refFor="des" refForName="childText1_1" op="equ"/>
          <dgm:constr type="primFontSz" for="des" forName="childText1_3" refType="primFontSz" refFor="des" refForName="childText1_1" op="equ"/>
          <dgm:constr type="primFontSz" for="des" forName="childText1_4" refType="primFontSz" refFor="des" refForName="childText1_1" op="equ"/>
          <dgm:constr type="l" for="ch" forName="leftComposite" refType="w" fact="0"/>
          <dgm:constr type="t" for="ch" forName="leftComposite" refType="h" fact="0.1159"/>
          <dgm:constr type="w" for="ch" forName="leftComposite" refType="w"/>
          <dgm:constr type="h" for="ch" forName="leftComposite" refType="h" fact="0.6953"/>
          <dgm:constr type="l" for="ch" forName="parentText1" refType="w" fact="0"/>
          <dgm:constr type="t" for="ch" forName="parentText1" refType="h" fact="0.8128"/>
          <dgm:constr type="w" for="ch" forName="parentText1" refType="w"/>
          <dgm:constr type="h" for="ch" forName="parentText1" refType="h" fact="0.1872"/>
        </dgm:constrLst>
      </dgm:else>
    </dgm:choose>
    <dgm:choose name="Name11">
      <dgm:if name="Name12" axis="ch" ptType="node" func="cnt" op="gte" val="1">
        <dgm:choose name="Name13">
          <dgm:if name="Name14" axis="ch" ptType="node" func="cnt" op="gte" val="2">
            <dgm:layoutNode name="arc1">
              <dgm:alg type="sp"/>
              <dgm:shape xmlns:r="http://schemas.openxmlformats.org/officeDocument/2006/relationships" rot="90" type="blockArc" r:blip="">
                <dgm:adjLst>
                  <dgm:adj idx="1" val="-135"/>
                  <dgm:adj idx="2" val="-45"/>
                  <dgm:adj idx="3" val="0.0496"/>
                </dgm:adjLst>
              </dgm:shape>
              <dgm:presOf/>
            </dgm:layoutNode>
            <dgm:layoutNode name="arc3">
              <dgm:alg type="sp"/>
              <dgm:shape xmlns:r="http://schemas.openxmlformats.org/officeDocument/2006/relationships" rot="270" type="blockArc" r:blip="">
                <dgm:adjLst>
                  <dgm:adj idx="1" val="-135"/>
                  <dgm:adj idx="2" val="-45"/>
                  <dgm:adj idx="3" val="0.0496"/>
                </dgm:adjLst>
              </dgm:shape>
              <dgm:presOf/>
            </dgm:layoutNode>
            <dgm:layoutNode name="parentText2" styleLbl="revTx">
              <dgm:varLst>
                <dgm:chMax val="4"/>
                <dgm:chPref val="3"/>
                <dgm:bulletEnabled val="1"/>
              </dgm:varLst>
              <dgm:alg type="tx"/>
              <dgm:shape xmlns:r="http://schemas.openxmlformats.org/officeDocument/2006/relationships" type="rect" r:blip="">
                <dgm:adjLst/>
              </dgm:shape>
              <dgm:presOf axis="ch 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5"/>
        </dgm:choose>
        <dgm:choose name="Name16">
          <dgm:if name="Name17" axis="ch" ptType="node" func="cnt" op="gte" val="3">
            <dgm:layoutNode name="arc2">
              <dgm:alg type="sp"/>
              <dgm:shape xmlns:r="http://schemas.openxmlformats.org/officeDocument/2006/relationships" rot="90" type="blockArc" r:blip="">
                <dgm:adjLst>
                  <dgm:adj idx="1" val="-135"/>
                  <dgm:adj idx="2" val="-45"/>
                  <dgm:adj idx="3" val="0.0496"/>
                </dgm:adjLst>
              </dgm:shape>
              <dgm:presOf/>
            </dgm:layoutNode>
            <dgm:layoutNode name="arc4">
              <dgm:alg type="sp"/>
              <dgm:shape xmlns:r="http://schemas.openxmlformats.org/officeDocument/2006/relationships" rot="270" type="blockArc" r:blip="">
                <dgm:adjLst>
                  <dgm:adj idx="1" val="-135"/>
                  <dgm:adj idx="2" val="-45"/>
                  <dgm:adj idx="3" val="0.0496"/>
                </dgm:adjLst>
              </dgm:shape>
              <dgm:presOf/>
            </dgm:layoutNode>
            <dgm:layoutNode name="parentText3" styleLbl="revTx">
              <dgm:varLst>
                <dgm:chMax val="1"/>
                <dgm:chPref val="1"/>
                <dgm:bulletEnabled val="1"/>
              </dgm:varLst>
              <dgm:alg type="tx"/>
              <dgm:shape xmlns:r="http://schemas.openxmlformats.org/officeDocument/2006/relationships" type="rect" r:blip="">
                <dgm:adjLst/>
              </dgm:shape>
              <dgm:presOf axis="ch 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8"/>
        </dgm:choose>
      </dgm:if>
      <dgm:else name="Name19"/>
    </dgm:choose>
    <dgm:layoutNode name="middleComposite">
      <dgm:choose name="Name20">
        <dgm:if name="Name21" axis="ch ch" ptType="node node" st="2 1" cnt="1 0" func="cnt" op="lte" val="1">
          <dgm:alg type="composite">
            <dgm:param type="ar" val="1"/>
          </dgm:alg>
        </dgm:if>
        <dgm:if name="Name22" axis="ch ch" ptType="node node" st="2 1" cnt="1 0" func="cnt" op="equ" val="2">
          <dgm:alg type="composite">
            <dgm:param type="ar" val="1.792"/>
          </dgm:alg>
        </dgm:if>
        <dgm:if name="Name23" axis="ch ch" ptType="node node" st="2 1" cnt="1 0" func="cnt" op="equ" val="3">
          <dgm:alg type="composite">
            <dgm:param type="ar" val="1"/>
          </dgm:alg>
        </dgm:if>
        <dgm:else name="Name24">
          <dgm:alg type="composite">
            <dgm:param type="ar" val="1"/>
          </dgm:alg>
        </dgm:else>
      </dgm:choose>
      <dgm:shape xmlns:r="http://schemas.openxmlformats.org/officeDocument/2006/relationships" r:blip="">
        <dgm:adjLst/>
      </dgm:shape>
      <dgm:presOf/>
      <dgm:choose name="Name25">
        <dgm:if name="Name26" axis="ch ch" ptType="node node" st="2 1" cnt="1 0" func="cnt" op="lte" val="1">
          <dgm:constrLst>
            <dgm:constr type="ctrX" for="ch" forName="circ1" refType="w" fact="0.5"/>
            <dgm:constr type="ctrY" for="ch" forName="circ1" refType="h" fact="0.5"/>
            <dgm:constr type="w" for="ch" forName="circ1" refType="w"/>
            <dgm:constr type="h" for="ch" forName="circ1" refType="h"/>
            <dgm:constr type="l" for="ch" forName="circ1Tx" refType="w" fact="0.2"/>
            <dgm:constr type="t" for="ch" forName="circ1Tx" refType="h" fact="0.1"/>
            <dgm:constr type="w" for="ch" forName="circ1Tx" refType="w" fact="0.6"/>
            <dgm:constr type="h" for="ch" forName="circ1Tx" refType="h" fact="0.8"/>
          </dgm:constrLst>
        </dgm:if>
        <dgm:if name="Name27" axis="ch ch" ptType="node node" st="2 1" cnt="1 0"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Lst>
        </dgm:if>
        <dgm:if name="Name28" axis="ch ch" ptType="node node" st="2 1" cnt="1 0"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Lst>
        </dgm:if>
        <dgm:else name="Name29">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Lst>
        </dgm:else>
      </dgm:choose>
      <dgm:ruleLst/>
      <dgm:forEach name="Name30" axis="ch ch" ptType="node node" st="2 1" cnt="1 1">
        <dgm:layoutNode name="circ1" styleLbl="vennNode1">
          <dgm:alg type="sp"/>
          <dgm:shape xmlns:r="http://schemas.openxmlformats.org/officeDocument/2006/relationships" type="ellipse" r:blip="">
            <dgm:adjLst/>
          </dgm:shape>
          <dgm:presOf axis="desOrSelf" ptType="node"/>
          <dgm:constrLst/>
          <dgm:ruleLst/>
        </dgm:layoutNode>
        <dgm:layoutNode name="circ1Tx" styleLbl="revTx">
          <dgm:varLst>
            <dgm:chMax val="0"/>
            <dgm:chPref val="0"/>
          </dgm:varLst>
          <dgm:alg type="tx">
            <dgm:param type="txAnchorHorzCh" val="ctr"/>
            <dgm:param type="txAnchorVertCh" val="mid"/>
          </dgm:alg>
          <dgm:shape xmlns:r="http://schemas.openxmlformats.org/officeDocument/2006/relationships" type="rect" r:blip="" hideGeom="1">
            <dgm:adjLst/>
          </dgm:shape>
          <dgm:presOf axis="desOrSelf" ptType="node"/>
          <dgm:constrLst>
            <dgm:constr type="tMarg"/>
            <dgm:constr type="bMarg"/>
            <dgm:constr type="lMarg"/>
            <dgm:constr type="rMarg"/>
            <dgm:constr type="primFontSz" val="20"/>
          </dgm:constrLst>
          <dgm:ruleLst>
            <dgm:rule type="primFontSz" val="5" fact="NaN" max="NaN"/>
          </dgm:ruleLst>
        </dgm:layoutNode>
      </dgm:forEach>
      <dgm:forEach name="Name31" axis="ch ch" ptType="node node" st="2 2" cnt="1 1">
        <dgm:layoutNode name="circ2" styleLbl="vennNode1">
          <dgm:alg type="sp"/>
          <dgm:shape xmlns:r="http://schemas.openxmlformats.org/officeDocument/2006/relationships" type="ellipse" r:blip="">
            <dgm:adjLst/>
          </dgm:shape>
          <dgm:presOf axis="desOrSelf" ptType="node"/>
          <dgm:constrLst/>
          <dgm:ruleLst/>
        </dgm:layoutNode>
        <dgm:layoutNode name="circ2Tx" styleLbl="revTx">
          <dgm:varLst>
            <dgm:chMax val="0"/>
            <dgm:chPref val="0"/>
          </dgm:varLst>
          <dgm:alg type="tx">
            <dgm:param type="txAnchorHorzCh" val="ctr"/>
            <dgm:param type="txAnchorVertCh" val="mid"/>
          </dgm:alg>
          <dgm:shape xmlns:r="http://schemas.openxmlformats.org/officeDocument/2006/relationships" type="rect" r:blip="" hideGeom="1">
            <dgm:adjLst/>
          </dgm:shape>
          <dgm:presOf axis="desOrSelf" ptType="node"/>
          <dgm:constrLst>
            <dgm:constr type="tMarg"/>
            <dgm:constr type="bMarg"/>
            <dgm:constr type="lMarg"/>
            <dgm:constr type="rMarg"/>
            <dgm:constr type="primFontSz" val="20"/>
          </dgm:constrLst>
          <dgm:ruleLst>
            <dgm:rule type="primFontSz" val="5" fact="NaN" max="NaN"/>
          </dgm:ruleLst>
        </dgm:layoutNode>
      </dgm:forEach>
      <dgm:forEach name="Name32" axis="ch ch" ptType="node node" st="2 3" cnt="1 1">
        <dgm:layoutNode name="circ3" styleLbl="vennNode1">
          <dgm:alg type="sp"/>
          <dgm:shape xmlns:r="http://schemas.openxmlformats.org/officeDocument/2006/relationships" type="ellipse" r:blip="">
            <dgm:adjLst/>
          </dgm:shape>
          <dgm:presOf axis="desOrSelf" ptType="node"/>
          <dgm:constrLst/>
          <dgm:ruleLst/>
        </dgm:layoutNode>
        <dgm:layoutNode name="circ3Tx" styleLbl="revTx">
          <dgm:varLst>
            <dgm:chMax val="0"/>
            <dgm:chPref val="0"/>
          </dgm:varLst>
          <dgm:alg type="tx">
            <dgm:param type="txAnchorHorzCh" val="ctr"/>
            <dgm:param type="txAnchorVertCh" val="mid"/>
          </dgm:alg>
          <dgm:shape xmlns:r="http://schemas.openxmlformats.org/officeDocument/2006/relationships" type="rect" r:blip="" hideGeom="1">
            <dgm:adjLst/>
          </dgm:shape>
          <dgm:presOf axis="desOrSelf" ptType="node"/>
          <dgm:constrLst>
            <dgm:constr type="tMarg"/>
            <dgm:constr type="bMarg"/>
            <dgm:constr type="lMarg"/>
            <dgm:constr type="rMarg"/>
            <dgm:constr type="primFontSz" val="20"/>
          </dgm:constrLst>
          <dgm:ruleLst>
            <dgm:rule type="primFontSz" val="5" fact="NaN" max="NaN"/>
          </dgm:ruleLst>
        </dgm:layoutNode>
      </dgm:forEach>
      <dgm:forEach name="Name33" axis="ch ch" ptType="node node" st="2 4" cnt="1 1">
        <dgm:layoutNode name="circ4" styleLbl="vennNode1">
          <dgm:alg type="sp"/>
          <dgm:shape xmlns:r="http://schemas.openxmlformats.org/officeDocument/2006/relationships" type="ellipse" r:blip="">
            <dgm:adjLst/>
          </dgm:shape>
          <dgm:presOf axis="desOrSelf" ptType="nod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presOf axis="desOrSelf" ptType="node"/>
          <dgm:constrLst>
            <dgm:constr type="tMarg"/>
            <dgm:constr type="bMarg"/>
            <dgm:constr type="lMarg"/>
            <dgm:constr type="rMarg"/>
            <dgm:constr type="primFontSz" val="20"/>
          </dgm:constrLst>
          <dgm:ruleLst>
            <dgm:rule type="primFontSz" val="5" fact="NaN" max="NaN"/>
          </dgm:ruleLst>
        </dgm:layoutNode>
      </dgm:forEach>
    </dgm:layoutNode>
    <dgm:layoutNode name="leftComposite">
      <dgm:choose name="Name34">
        <dgm:if name="Name35" axis="ch ch" ptType="node node" st="1 1" cnt="1 0" func="cnt" op="lte" val="1">
          <dgm:alg type="composite">
            <dgm:param type="ar" val="1.3085"/>
          </dgm:alg>
          <dgm:constrLst>
            <dgm:constr type="l" for="ch" forName="childText1_1" refType="w" fact="0.2124"/>
            <dgm:constr type="t" for="ch" forName="childText1_1" refType="h" fact="0"/>
            <dgm:constr type="w" for="ch" forName="childText1_1" refType="w" fact="0.5759"/>
            <dgm:constr type="h" for="ch" forName="childText1_1" refType="h" fact="0.7535"/>
            <dgm:constr type="l" for="ch" forName="ellipse1" refType="w" fact="0"/>
            <dgm:constr type="t" for="ch" forName="ellipse1" refType="h" fact="0.63"/>
            <dgm:constr type="w" for="ch" forName="ellipse1" refType="w" fact="0.2828"/>
            <dgm:constr type="h" for="ch" forName="ellipse1" refType="h" fact="0.37"/>
            <dgm:constr type="l" for="ch" forName="ellipse2" refType="w" fact="0.82"/>
            <dgm:constr type="t" for="ch" forName="ellipse2" refType="h" fact="0.17"/>
            <dgm:constr type="w" for="ch" forName="ellipse2" refType="w" fact="0.1645"/>
            <dgm:constr type="h" for="ch" forName="ellipse2" refType="h" fact="0.2153"/>
          </dgm:constrLst>
        </dgm:if>
        <dgm:if name="Name36" axis="ch ch" ptType="node node" st="1 1" cnt="1 0" func="cnt" op="equ" val="2">
          <dgm:alg type="composite">
            <dgm:param type="ar" val="0.8917"/>
          </dgm:alg>
          <dgm:constrLst>
            <dgm:constr type="l" for="ch" forName="childText1_1" refType="w" fact="0.1864"/>
            <dgm:constr type="t" for="ch" forName="childText1_1" refType="h" fact="0"/>
            <dgm:constr type="w" for="ch" forName="childText1_1" refType="w" fact="0.5055"/>
            <dgm:constr type="h" for="ch" forName="childText1_1" refType="h" fact="0.4507"/>
            <dgm:constr type="l" for="ch" forName="childText1_2" refType="w" fact="0.4945"/>
            <dgm:constr type="t" for="ch" forName="childText1_2" refType="h" fact="0.3929"/>
            <dgm:constr type="w" for="ch" forName="childText1_2" refType="w" fact="0.5055"/>
            <dgm:constr type="h" for="ch" forName="childText1_2" refType="h" fact="0.4507"/>
            <dgm:constr type="l" for="ch" forName="ellipse1" refType="w" fact="0"/>
            <dgm:constr type="t" for="ch" forName="ellipse1" refType="h" fact="0.3768"/>
            <dgm:constr type="w" for="ch" forName="ellipse1" refType="w" fact="0.2482"/>
            <dgm:constr type="h" for="ch" forName="ellipse1" refType="h" fact="0.2213"/>
            <dgm:constr type="l" for="ch" forName="ellipse3" refType="w" fact="0.5474"/>
            <dgm:constr type="t" for="ch" forName="ellipse3" refType="h" fact="0.8712"/>
            <dgm:constr type="w" for="ch" forName="ellipse3" refType="w" fact="0.1444"/>
            <dgm:constr type="h" for="ch" forName="ellipse3" refType="h" fact="0.1288"/>
            <dgm:constr type="l" for="ch" forName="ellipse2" refType="w" fact="0.7333"/>
            <dgm:constr type="t" for="ch" forName="ellipse2" refType="h" fact="0.0887"/>
            <dgm:constr type="w" for="ch" forName="ellipse2" refType="w" fact="0.1444"/>
            <dgm:constr type="h" for="ch" forName="ellipse2" refType="h" fact="0.1288"/>
          </dgm:constrLst>
        </dgm:if>
        <dgm:if name="Name37" axis="ch ch" ptType="node node" st="1 1" cnt="1 0" func="cnt" op="equ" val="3">
          <dgm:alg type="composite">
            <dgm:param type="ar" val="1.0811"/>
          </dgm:alg>
          <dgm:constrLst>
            <dgm:constr type="l" for="ch" forName="childText1_3" refType="w" fact="0.1649"/>
            <dgm:constr type="t" for="ch" forName="childText1_3" refType="h" fact="0.5389"/>
            <dgm:constr type="w" for="ch" forName="childText1_3" refType="w" fact="0.4265"/>
            <dgm:constr type="h" for="ch" forName="childText1_3" refType="h" fact="0.4611"/>
            <dgm:constr type="l" for="ch" forName="childText1_1" refType="w" fact="0.1573"/>
            <dgm:constr type="t" for="ch" forName="childText1_1" refType="h" fact="0"/>
            <dgm:constr type="w" for="ch" forName="childText1_1" refType="w" fact="0.4265"/>
            <dgm:constr type="h" for="ch" forName="childText1_1" refType="h" fact="0.4611"/>
            <dgm:constr type="l" for="ch" forName="childText1_2" refType="w" fact="0.5735"/>
            <dgm:constr type="t" for="ch" forName="childText1_2" refType="h" fact="0.2754"/>
            <dgm:constr type="w" for="ch" forName="childText1_2" refType="w" fact="0.4265"/>
            <dgm:constr type="h" for="ch" forName="childText1_2" refType="h" fact="0.4611"/>
            <dgm:constr type="l" for="ch" forName="ellipse1" refType="w" fact="0"/>
            <dgm:constr type="t" for="ch" forName="ellipse1" refType="h" fact="0.3855"/>
            <dgm:constr type="w" for="ch" forName="ellipse1" refType="w" fact="0.2095"/>
            <dgm:constr type="h" for="ch" forName="ellipse1" refType="h" fact="0.2264"/>
            <dgm:constr type="l" for="ch" forName="ellipse3" refType="w" fact="0.6181"/>
            <dgm:constr type="t" for="ch" forName="ellipse3" refType="h" fact="0.7647"/>
            <dgm:constr type="w" for="ch" forName="ellipse3" refType="w" fact="0.1219"/>
            <dgm:constr type="h" for="ch" forName="ellipse3" refType="h" fact="0.1317"/>
            <dgm:constr type="l" for="ch" forName="ellipse2" refType="w" fact="0.6188"/>
            <dgm:constr type="t" for="ch" forName="ellipse2" refType="h" fact="0.0907"/>
            <dgm:constr type="w" for="ch" forName="ellipse2" refType="w" fact="0.1219"/>
            <dgm:constr type="h" for="ch" forName="ellipse2" refType="h" fact="0.1317"/>
          </dgm:constrLst>
        </dgm:if>
        <dgm:else name="Name38">
          <dgm:alg type="composite">
            <dgm:param type="ar" val="0.9472"/>
          </dgm:alg>
          <dgm:constrLst>
            <dgm:constr type="l" for="ch" forName="childText1_3" refType="w" fact="0"/>
            <dgm:constr type="t" for="ch" forName="childText1_3" refType="h" fact="0.6035"/>
            <dgm:constr type="w" for="ch" forName="childText1_3" refType="w" fact="0.4186"/>
            <dgm:constr type="h" for="ch" forName="childText1_3" refType="h" fact="0.3965"/>
            <dgm:constr type="l" for="ch" forName="childText1_1" refType="w" fact="0.0981"/>
            <dgm:constr type="t" for="ch" forName="childText1_1" refType="h" fact="0"/>
            <dgm:constr type="w" for="ch" forName="childText1_1" refType="w" fact="0.4186"/>
            <dgm:constr type="h" for="ch" forName="childText1_1" refType="h" fact="0.3965"/>
            <dgm:constr type="l" for="ch" forName="childText1_2" refType="w" fact="0.5385"/>
            <dgm:constr type="t" for="ch" forName="childText1_2" refType="h" fact="0.1304"/>
            <dgm:constr type="w" for="ch" forName="childText1_2" refType="w" fact="0.4186"/>
            <dgm:constr type="h" for="ch" forName="childText1_2" refType="h" fact="0.3965"/>
            <dgm:constr type="l" for="ch" forName="ellipse4" refType="w" fact="0.3222"/>
            <dgm:constr type="t" for="ch" forName="ellipse4" refType="h" fact="0.4232"/>
            <dgm:constr type="w" for="ch" forName="ellipse4" refType="w" fact="0.2056"/>
            <dgm:constr type="h" for="ch" forName="ellipse4" refType="h" fact="0.1947"/>
            <dgm:constr type="l" for="ch" forName="ellipse1" refType="w" fact="0.1489"/>
            <dgm:constr type="t" for="ch" forName="ellipse1" refType="h" fact="0.4502"/>
            <dgm:constr type="w" for="ch" forName="ellipse1" refType="w" fact="0.1196"/>
            <dgm:constr type="h" for="ch" forName="ellipse1" refType="h" fact="0.1133"/>
            <dgm:constr type="l" for="ch" forName="ellipse2" refType="w" fact="0.5384"/>
            <dgm:constr type="t" for="ch" forName="ellipse2" refType="h" fact="0.0124"/>
            <dgm:constr type="w" for="ch" forName="ellipse2" refType="w" fact="0.1196"/>
            <dgm:constr type="h" for="ch" forName="ellipse2" refType="h" fact="0.1133"/>
            <dgm:constr type="l" for="ch" forName="childText1_4" refType="w" fact="0.4625"/>
            <dgm:constr type="t" for="ch" forName="childText1_4" refType="h" fact="0.5719"/>
            <dgm:constr type="w" for="ch" forName="childText1_4" refType="w" fact="0.4186"/>
            <dgm:constr type="h" for="ch" forName="childText1_4" refType="h" fact="0.3965"/>
            <dgm:constr type="l" for="ch" forName="ellipse3" refType="w" fact="0.8804"/>
            <dgm:constr type="t" for="ch" forName="ellipse3" refType="h" fact="0.5329"/>
            <dgm:constr type="w" for="ch" forName="ellipse3" refType="w" fact="0.1196"/>
            <dgm:constr type="h" for="ch" forName="ellipse3" refType="h" fact="0.1133"/>
            <dgm:constr type="l" for="ch" forName="ellipse5" refType="w" fact="0.0146"/>
            <dgm:constr type="t" for="ch" forName="ellipse5" refType="h" fact="0.5228"/>
            <dgm:constr type="w" for="ch" forName="ellipse5" refType="w" fact="0.0899"/>
            <dgm:constr type="h" for="ch" forName="ellipse5" refType="h" fact="0.0851"/>
          </dgm:constrLst>
        </dgm:else>
      </dgm:choose>
      <dgm:forEach name="Name39" axis="ch ch" ptType="node node" st="1 1" cnt="1 1">
        <dgm:layoutNode name="childText1_1" styleLbl="vennNode1">
          <dgm:varLst>
            <dgm:chMax val="0"/>
            <dgm:chPref val="0"/>
          </dgm:varLst>
          <dgm:alg type="tx"/>
          <dgm:shape xmlns:r="http://schemas.openxmlformats.org/officeDocument/2006/relationships" type="ellipse"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ellipse1" styleLbl="vennNode1">
          <dgm:alg type="sp"/>
          <dgm:shape xmlns:r="http://schemas.openxmlformats.org/officeDocument/2006/relationships" type="ellipse" r:blip="">
            <dgm:adjLst/>
          </dgm:shape>
          <dgm:presOf/>
        </dgm:layoutNode>
        <dgm:layoutNode name="ellipse2" styleLbl="vennNode1">
          <dgm:alg type="sp"/>
          <dgm:shape xmlns:r="http://schemas.openxmlformats.org/officeDocument/2006/relationships" type="ellipse" r:blip="">
            <dgm:adjLst/>
          </dgm:shape>
          <dgm:presOf/>
        </dgm:layoutNode>
      </dgm:forEach>
      <dgm:forEach name="Name40" axis="ch ch" ptType="node node" st="1 2" cnt="1 1">
        <dgm:layoutNode name="childText1_2" styleLbl="vennNode1">
          <dgm:varLst>
            <dgm:chMax val="0"/>
            <dgm:chPref val="0"/>
          </dgm:varLst>
          <dgm:alg type="tx"/>
          <dgm:shape xmlns:r="http://schemas.openxmlformats.org/officeDocument/2006/relationships" type="ellipse"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ellipse3" styleLbl="vennNode1">
          <dgm:alg type="sp"/>
          <dgm:shape xmlns:r="http://schemas.openxmlformats.org/officeDocument/2006/relationships" type="ellipse" r:blip="">
            <dgm:adjLst/>
          </dgm:shape>
          <dgm:presOf/>
        </dgm:layoutNode>
      </dgm:forEach>
      <dgm:forEach name="Name41" axis="ch ch" ptType="node node" st="1 3" cnt="1 1">
        <dgm:layoutNode name="childText1_3" styleLbl="vennNode1">
          <dgm:varLst>
            <dgm:chMax val="0"/>
            <dgm:chPref val="0"/>
          </dgm:varLst>
          <dgm:alg type="tx"/>
          <dgm:shape xmlns:r="http://schemas.openxmlformats.org/officeDocument/2006/relationships" type="ellipse"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forEach name="Name42" axis="ch ch" ptType="node node" st="1 4" cnt="1 1">
        <dgm:layoutNode name="childText1_4" styleLbl="vennNode1">
          <dgm:varLst>
            <dgm:chMax val="0"/>
            <dgm:chPref val="0"/>
          </dgm:varLst>
          <dgm:alg type="tx"/>
          <dgm:shape xmlns:r="http://schemas.openxmlformats.org/officeDocument/2006/relationships" type="ellipse"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ellipse4" styleLbl="vennNode1">
          <dgm:alg type="sp"/>
          <dgm:shape xmlns:r="http://schemas.openxmlformats.org/officeDocument/2006/relationships" type="ellipse" r:blip="">
            <dgm:adjLst/>
          </dgm:shape>
          <dgm:presOf/>
        </dgm:layoutNode>
        <dgm:layoutNode name="ellipse5" styleLbl="vennNode1">
          <dgm:alg type="sp"/>
          <dgm:shape xmlns:r="http://schemas.openxmlformats.org/officeDocument/2006/relationships" type="ellipse" r:blip="">
            <dgm:adjLst/>
          </dgm:shape>
          <dgm:presOf/>
        </dgm:layoutNode>
      </dgm:forEach>
    </dgm:layoutNode>
    <dgm:choose name="Name43">
      <dgm:if name="Name44" axis="ch ch" ptType="node node" st="3 1" cnt="1 0" func="cnt" op="gte" val="1">
        <dgm:layoutNode name="rightChild">
          <dgm:varLst>
            <dgm:chMax val="0"/>
            <dgm:chPref val="0"/>
          </dgm:varLst>
          <dgm:alg type="tx"/>
          <dgm:shape xmlns:r="http://schemas.openxmlformats.org/officeDocument/2006/relationships" type="ellipse" r:blip="">
            <dgm:adjLst/>
          </dgm:shape>
          <dgm:presOf axis="ch des"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5"/>
    </dgm:choose>
    <dgm:layoutNode name="parentText1" styleLbl="revTx">
      <dgm:varLst>
        <dgm:chMax val="4"/>
        <dgm:chPref val="3"/>
        <dgm:bulletEnabled val="1"/>
      </dgm:varLst>
      <dgm:alg type="tx"/>
      <dgm:shape xmlns:r="http://schemas.openxmlformats.org/officeDocument/2006/relationships" type="rect" r:blip="">
        <dgm:adjLst/>
      </dgm:shape>
      <dgm:presOf axis="ch 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Def>
</file>

<file path=ppt/diagrams/layout3.xml><?xml version="1.0" encoding="utf-8"?>
<dgm:layoutDef xmlns:dgm="http://schemas.openxmlformats.org/drawingml/2006/diagram" xmlns:a="http://schemas.openxmlformats.org/drawingml/2006/main" uniqueId="urn:microsoft.com/office/officeart/2009/3/layout/DescendingProcess">
  <dgm:title val=""/>
  <dgm:desc val=""/>
  <dgm:catLst>
    <dgm:cat type="process" pri="23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clrData>
  <dgm:layoutNode name="Name0">
    <dgm:varLst>
      <dgm:chMax val="7"/>
      <dgm:chPref val="5"/>
    </dgm:varLst>
    <dgm:alg type="composite">
      <dgm:param type="ar" val="1.1"/>
    </dgm:alg>
    <dgm:shape xmlns:r="http://schemas.openxmlformats.org/officeDocument/2006/relationships" r:blip="">
      <dgm:adjLst/>
    </dgm:shape>
    <dgm:choose name="Name1">
      <dgm:if name="Name2" axis="ch" ptType="node" func="cnt" op="equ" val="1">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Lst>
      </dgm:if>
      <dgm:if name="Name3" axis="ch" ptType="node" func="cnt" op="equ" val="2">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
          <dgm:constr type="b" for="ch" forName="txNode2" refType="h"/>
          <dgm:constr type="r" for="ch" forName="txNode2" refType="w"/>
          <dgm:constr type="h" for="ch" forName="txNode2" refType="h" fact="0.16"/>
        </dgm:constrLst>
      </dgm:if>
      <dgm:if name="Name4" axis="ch" ptType="node" func="cnt" op="equ" val="3">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6"/>
          <dgm:constr type="ctrY" for="ch" forName="txNode2" refType="h" fact="0.3992"/>
          <dgm:constr type="r" for="ch" forName="txNode2" refType="w"/>
          <dgm:constr type="h" for="ch" forName="txNode2" refType="h" fact="0.16"/>
          <dgm:constr type="l" for="ch" forName="txNode3" refType="w" fact="0.5"/>
          <dgm:constr type="b" for="ch" forName="txNode3" refType="h"/>
          <dgm:constr type="r" for="ch" forName="txNode3" refType="w"/>
          <dgm:constr type="h" for="ch" forName="txNode3" refType="h" fact="0.16"/>
          <dgm:constr type="ctrX" for="ch" forName="dotNode2" refType="w" fact="0.4782"/>
          <dgm:constr type="ctrY" for="ch" forName="dotNode2" refType="h" fact="0.3992"/>
          <dgm:constr type="h" for="ch" forName="dotNode2" refType="h" fact="0.0218"/>
          <dgm:constr type="w" for="ch" forName="dotNode2" refType="h" refFor="ch" refForName="dotNode2"/>
        </dgm:constrLst>
      </dgm:if>
      <dgm:if name="Name5" axis="ch" ptType="node" func="cnt" op="equ" val="4">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9"/>
          <dgm:constr type="ctrY" for="ch" forName="txNode2" refType="h" fact="0.3153"/>
          <dgm:constr type="r" for="ch" forName="txNode2" refType="w"/>
          <dgm:constr type="h" for="ch" forName="txNode2" refType="h" fact="0.16"/>
          <dgm:constr type="l" for="ch" forName="txNode3" refType="w" fact="0"/>
          <dgm:constr type="ctrY" for="ch" forName="txNode3" refType="h" fact="0.5004"/>
          <dgm:constr type="r" for="ch" forName="txNode3" refType="w" fact="0.5"/>
          <dgm:constr type="h" for="ch" forName="txNode3" refType="h" fact="0.16"/>
          <dgm:constr type="l" for="ch" forName="txNode4" refType="w" fact="0.5"/>
          <dgm:constr type="b" for="ch" forName="txNode4" refType="h"/>
          <dgm:constr type="r" for="ch" forName="txNode4" refType="w"/>
          <dgm:constr type="h" for="ch" forName="txNode4" refType="h" fact="0.16"/>
          <dgm:constr type="ctrX" for="ch" forName="dotNode2" refType="w" fact="0.39"/>
          <dgm:constr type="ctrY" for="ch" forName="dotNode2" refType="h" fact="0.3153"/>
          <dgm:constr type="h" for="ch" forName="dotNode2" refType="h" fact="0.0218"/>
          <dgm:constr type="w" for="ch" forName="dotNode2" refType="h" refFor="ch" refForName="dotNode2"/>
          <dgm:constr type="ctrX" for="ch" forName="dotNode3" refType="w" fact="0.5626"/>
          <dgm:constr type="ctrY" for="ch" forName="dotNode3" refType="h" fact="0.5004"/>
          <dgm:constr type="h" for="ch" forName="dotNode3" refType="h" fact="0.0218"/>
          <dgm:constr type="w" for="ch" forName="dotNode3" refType="h" refFor="ch" refForName="dotNode3"/>
        </dgm:constrLst>
      </dgm:if>
      <dgm:if name="Name6" axis="ch" ptType="node" func="cnt" op="equ" val="5">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6"/>
          <dgm:constr type="ctrY" for="ch" forName="txNode2" refType="h" fact="0.2885"/>
          <dgm:constr type="r" for="ch" forName="txNode2" refType="w"/>
          <dgm:constr type="h" for="ch" forName="txNode2" refType="h" fact="0.16"/>
          <dgm:constr type="l" for="ch" forName="txNode3" refType="w" fact="0"/>
          <dgm:constr type="ctrY" for="ch" forName="txNode3" refType="h" fact="0.4089"/>
          <dgm:constr type="r" for="ch" forName="txNode3" refType="w" fact="0.43"/>
          <dgm:constr type="h" for="ch" forName="txNode3" refType="h" fact="0.16"/>
          <dgm:constr type="l" for="ch" forName="txNode4" refType="w" fact="0.67"/>
          <dgm:constr type="ctrY" for="ch" forName="txNode4" refType="h" fact="0.5497"/>
          <dgm:constr type="r" for="ch" forName="txNode4" refType="w"/>
          <dgm:constr type="h" for="ch" forName="txNode4" refType="h" fact="0.16"/>
          <dgm:constr type="l" for="ch" forName="txNode5" refType="w" fact="0.5"/>
          <dgm:constr type="b" for="ch" forName="txNode5" refType="h"/>
          <dgm:constr type="r" for="ch" forName="txNode5" refType="w"/>
          <dgm:constr type="h" for="ch" forName="txNode5" refType="h" fact="0.16"/>
          <dgm:constr type="ctrX" for="ch" forName="dotNode2" refType="w" fact="0.3565"/>
          <dgm:constr type="ctrY" for="ch" forName="dotNode2" refType="h" fact="0.2885"/>
          <dgm:constr type="h" for="ch" forName="dotNode2" refType="h" fact="0.0218"/>
          <dgm:constr type="w" for="ch" forName="dotNode2" refType="h" refFor="ch" refForName="dotNode2"/>
          <dgm:constr type="ctrX" for="ch" forName="dotNode3" refType="w" fact="0.4922"/>
          <dgm:constr type="ctrY" for="ch" forName="dotNode3" refType="h" fact="0.4089"/>
          <dgm:constr type="h" for="ch" forName="dotNode3" refType="h" fact="0.0218"/>
          <dgm:constr type="w" for="ch" forName="dotNode3" refType="h" refFor="ch" refForName="dotNode3"/>
          <dgm:constr type="ctrX" for="ch" forName="dotNode4" refType="w" fact="0.5939"/>
          <dgm:constr type="ctrY" for="ch" forName="dotNode4" refType="h" fact="0.5497"/>
          <dgm:constr type="h" for="ch" forName="dotNode4" refType="h" fact="0.0218"/>
          <dgm:constr type="w" for="ch" forName="dotNode4" refType="h" refFor="ch" refForName="dotNode4"/>
        </dgm:constrLst>
      </dgm:if>
      <dgm:if name="Name7" axis="ch" ptType="node" func="cnt" op="equ" val="6">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5"/>
          <dgm:constr type="ctrY" for="ch" forName="txNode2" refType="h" fact="0.2693"/>
          <dgm:constr type="r" for="ch" forName="txNode2" refType="w"/>
          <dgm:constr type="h" for="ch" forName="txNode2" refType="h" fact="0.16"/>
          <dgm:constr type="l" for="ch" forName="txNode3" refType="w" fact="0"/>
          <dgm:constr type="ctrY" for="ch" forName="txNode3" refType="h" fact="0.3638"/>
          <dgm:constr type="r" for="ch" forName="txNode3" refType="w" fact="0.37"/>
          <dgm:constr type="h" for="ch" forName="txNode3" refType="h" fact="0.16"/>
          <dgm:constr type="l" for="ch" forName="txNode4" refType="w" fact="0.63"/>
          <dgm:constr type="ctrY" for="ch" forName="txNode4" refType="h" fact="0.4744"/>
          <dgm:constr type="r" for="ch" forName="txNode4" refType="w"/>
          <dgm:constr type="h" for="ch" forName="txNode4" refType="h" fact="0.16"/>
          <dgm:constr type="l" for="ch" forName="txNode5" refType="w" fact="0"/>
          <dgm:constr type="ctrY" for="ch" forName="txNode5" refType="h" fact="0.5961"/>
          <dgm:constr type="r" for="ch" forName="txNode5" refType="w" fact="0.55"/>
          <dgm:constr type="h" for="ch" forName="txNode5" refType="h" fact="0.16"/>
          <dgm:constr type="l" for="ch" forName="txNode6" refType="w" fact="0.5"/>
          <dgm:constr type="b" for="ch" forName="txNode6" refType="h"/>
          <dgm:constr type="r" for="ch" forName="txNode6" refType="w"/>
          <dgm:constr type="h" for="ch" forName="txNode6"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419"/>
          <dgm:constr type="ctrY" for="ch" forName="dotNode3" refType="h" fact="0.3638"/>
          <dgm:constr type="h" for="ch" forName="dotNode3" refType="h" fact="0.0218"/>
          <dgm:constr type="w" for="ch" forName="dotNode3" refType="h" refFor="ch" refForName="dotNode3"/>
          <dgm:constr type="ctrX" for="ch" forName="dotNode4" refType="w" fact="0.5425"/>
          <dgm:constr type="ctrY" for="ch" forName="dotNode4" refType="h" fact="0.4744"/>
          <dgm:constr type="h" for="ch" forName="dotNode4" refType="h" fact="0.0218"/>
          <dgm:constr type="w" for="ch" forName="dotNode4" refType="h" refFor="ch" refForName="dotNode4"/>
          <dgm:constr type="ctrX" for="ch" forName="dotNode5" refType="w" fact="0.6153"/>
          <dgm:constr type="ctrY" for="ch" forName="dotNode5" refType="h" fact="0.5961"/>
          <dgm:constr type="h" for="ch" forName="dotNode5" refType="h" fact="0.0218"/>
          <dgm:constr type="w" for="ch" forName="dotNode5" refType="h" refFor="ch" refForName="dotNode5"/>
        </dgm:constrLst>
      </dgm:if>
      <dgm:else name="Name8">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4"/>
          <dgm:constr type="ctrY" for="ch" forName="txNode2" refType="h" fact="0.2693"/>
          <dgm:constr type="r" for="ch" forName="txNode2" refType="w"/>
          <dgm:constr type="h" for="ch" forName="txNode2" refType="h" fact="0.16"/>
          <dgm:constr type="l" for="ch" forName="txNode3" refType="w" fact="0"/>
          <dgm:constr type="ctrY" for="ch" forName="txNode3" refType="h" fact="0.3424"/>
          <dgm:constr type="r" for="ch" forName="txNode3" refType="w" fact="0.33"/>
          <dgm:constr type="h" for="ch" forName="txNode3" refType="h" fact="0.16"/>
          <dgm:constr type="l" for="ch" forName="txNode4" refType="w" fact="0.61"/>
          <dgm:constr type="ctrY" for="ch" forName="txNode4" refType="h" fact="0.4276"/>
          <dgm:constr type="r" for="ch" forName="txNode4" refType="w"/>
          <dgm:constr type="h" for="ch" forName="txNode4" refType="h" fact="0.16"/>
          <dgm:constr type="l" for="ch" forName="txNode5" refType="w" fact="0"/>
          <dgm:constr type="ctrY" for="ch" forName="txNode5" refType="h" fact="0.5218"/>
          <dgm:constr type="r" for="ch" forName="txNode5" refType="w" fact="0.5"/>
          <dgm:constr type="h" for="ch" forName="txNode5" refType="h" fact="0.16"/>
          <dgm:constr type="l" for="ch" forName="txNode6" refType="w" fact="0.71"/>
          <dgm:constr type="ctrY" for="ch" forName="txNode6" refType="h" fact="0.6179"/>
          <dgm:constr type="r" for="ch" forName="txNode6" refType="w"/>
          <dgm:constr type="h" for="ch" forName="txNode6" refType="h" fact="0.16"/>
          <dgm:constr type="l" for="ch" forName="txNode7" refType="w" fact="0.5"/>
          <dgm:constr type="b" for="ch" forName="txNode7" refType="h"/>
          <dgm:constr type="r" for="ch" forName="txNode7" refType="w"/>
          <dgm:constr type="h" for="ch" forName="txNode7"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25"/>
          <dgm:constr type="ctrY" for="ch" forName="dotNode3" refType="h" fact="0.3424"/>
          <dgm:constr type="h" for="ch" forName="dotNode3" refType="h" fact="0.0218"/>
          <dgm:constr type="w" for="ch" forName="dotNode3" refType="h" refFor="ch" refForName="dotNode3"/>
          <dgm:constr type="ctrX" for="ch" forName="dotNode4" refType="w" fact="0.505"/>
          <dgm:constr type="ctrY" for="ch" forName="dotNode4" refType="h" fact="0.4276"/>
          <dgm:constr type="h" for="ch" forName="dotNode4" refType="h" fact="0.0218"/>
          <dgm:constr type="w" for="ch" forName="dotNode4" refType="h" refFor="ch" refForName="dotNode4"/>
          <dgm:constr type="ctrX" for="ch" forName="dotNode5" refType="w" fact="0.5742"/>
          <dgm:constr type="ctrY" for="ch" forName="dotNode5" refType="h" fact="0.5218"/>
          <dgm:constr type="h" for="ch" forName="dotNode5" refType="h" fact="0.0218"/>
          <dgm:constr type="w" for="ch" forName="dotNode5" refType="h" refFor="ch" refForName="dotNode5"/>
          <dgm:constr type="ctrX" for="ch" forName="dotNode6" refType="w" fact="0.63"/>
          <dgm:constr type="ctrY" for="ch" forName="dotNode6" refType="h" fact="0.6179"/>
          <dgm:constr type="h" for="ch" forName="dotNode6" refType="h" fact="0.0218"/>
          <dgm:constr type="w" for="ch" forName="dotNode6" refType="h" refFor="ch" refForName="dotNode6"/>
        </dgm:constrLst>
      </dgm:else>
    </dgm:choose>
    <dgm:forEach name="Name9" axis="self" ptType="parTrans">
      <dgm:forEach name="Name10" axis="self" ptType="sibTrans" st="2">
        <dgm:forEach name="dotRepeat" axis="self">
          <dgm:layoutNode name="dotRepeatNode" styleLbl="fgShp">
            <dgm:alg type="sp"/>
            <dgm:shape xmlns:r="http://schemas.openxmlformats.org/officeDocument/2006/relationships" type="ellipse" r:blip="">
              <dgm:adjLst/>
            </dgm:shape>
            <dgm:presOf axis="self"/>
          </dgm:layoutNode>
        </dgm:forEach>
      </dgm:forEach>
    </dgm:forEach>
    <dgm:choose name="Name11">
      <dgm:if name="Name12" axis="ch" ptType="node" func="cnt" op="gte" val="1">
        <dgm:layoutNode name="arrowNode" styleLbl="node1">
          <dgm:alg type="sp"/>
          <dgm:shape xmlns:r="http://schemas.openxmlformats.org/officeDocument/2006/relationships" rot="73.2729" type="swooshArrow" r:blip="">
            <dgm:adjLst>
              <dgm:adj idx="1" val="0.1631"/>
              <dgm:adj idx="2" val="0.3137"/>
            </dgm:adjLst>
          </dgm:shape>
          <dgm:presOf/>
        </dgm:layoutNode>
      </dgm:if>
      <dgm:else name="Name13"/>
    </dgm:choose>
    <dgm:forEach name="Name14" axis="ch" ptType="node" cnt="1">
      <dgm:layoutNode name="txNode1" styleLbl="revTx">
        <dgm:varLst>
          <dgm:bulletEnabled val="1"/>
        </dgm:varLst>
        <dgm:alg type="tx">
          <dgm:param type="txAnchorVert" val="b"/>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5" axis="ch" ptType="node" st="2" cnt="1">
      <dgm:layoutNode name="txNode2" styleLbl="revTx">
        <dgm:varLst>
          <dgm:bulletEnabled val="1"/>
        </dgm:varLst>
        <dgm:choose name="Name16">
          <dgm:if name="Name17" axis="self" ptType="node" func="revPos" op="equ" val="1">
            <dgm:alg type="tx">
              <dgm:param type="txAnchorVert" val="t"/>
            </dgm:alg>
          </dgm:if>
          <dgm:if name="Name18" axis="self" ptType="node" func="posOdd" op="equ" val="1">
            <dgm:alg type="tx">
              <dgm:param type="parTxLTRAlign" val="r"/>
              <dgm:param type="parTxRTLAlign" val="r"/>
            </dgm:alg>
          </dgm:if>
          <dgm:else name="Name1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0">
        <dgm:if name="Name21" axis="par ch" ptType="all node" func="cnt" op="neq" val="2">
          <dgm:forEach name="Name22" axis="follow" ptType="sibTrans" cnt="1">
            <dgm:layoutNode name="dotNode2">
              <dgm:alg type="sp"/>
              <dgm:shape xmlns:r="http://schemas.openxmlformats.org/officeDocument/2006/relationships" r:blip="">
                <dgm:adjLst/>
              </dgm:shape>
              <dgm:presOf/>
              <dgm:forEach name="Name23" ref="dotRepeat"/>
            </dgm:layoutNode>
          </dgm:forEach>
        </dgm:if>
        <dgm:else name="Name24"/>
      </dgm:choose>
    </dgm:forEach>
    <dgm:forEach name="Name25" axis="ch" ptType="node" st="3" cnt="1">
      <dgm:layoutNode name="txNode3" styleLbl="revTx">
        <dgm:varLst>
          <dgm:bulletEnabled val="1"/>
        </dgm:varLst>
        <dgm:choose name="Name26">
          <dgm:if name="Name27" axis="self" ptType="node" func="revPos" op="equ" val="1">
            <dgm:alg type="tx">
              <dgm:param type="txAnchorVert" val="t"/>
            </dgm:alg>
          </dgm:if>
          <dgm:if name="Name28" axis="self" ptType="node" func="posOdd" op="equ" val="1">
            <dgm:alg type="tx">
              <dgm:param type="parTxLTRAlign" val="r"/>
              <dgm:param type="parTxRTLAlign" val="r"/>
            </dgm:alg>
          </dgm:if>
          <dgm:else name="Name2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30">
        <dgm:if name="Name31" axis="par ch" ptType="all node" func="cnt" op="neq" val="3">
          <dgm:forEach name="Name32" axis="follow" ptType="sibTrans" cnt="1">
            <dgm:layoutNode name="dotNode3">
              <dgm:alg type="sp"/>
              <dgm:shape xmlns:r="http://schemas.openxmlformats.org/officeDocument/2006/relationships" r:blip="">
                <dgm:adjLst/>
              </dgm:shape>
              <dgm:presOf/>
              <dgm:forEach name="Name33" ref="dotRepeat"/>
            </dgm:layoutNode>
          </dgm:forEach>
        </dgm:if>
        <dgm:else name="Name34"/>
      </dgm:choose>
    </dgm:forEach>
    <dgm:forEach name="Name35" axis="ch" ptType="node" st="4" cnt="1">
      <dgm:layoutNode name="txNode4" styleLbl="revTx">
        <dgm:varLst>
          <dgm:bulletEnabled val="1"/>
        </dgm:varLst>
        <dgm:choose name="Name36">
          <dgm:if name="Name37" axis="self" ptType="node" func="revPos" op="equ" val="1">
            <dgm:alg type="tx">
              <dgm:param type="txAnchorVert" val="t"/>
            </dgm:alg>
          </dgm:if>
          <dgm:if name="Name38" axis="self" ptType="node" func="posOdd" op="equ" val="1">
            <dgm:alg type="tx">
              <dgm:param type="parTxLTRAlign" val="r"/>
              <dgm:param type="parTxRTLAlign" val="r"/>
            </dgm:alg>
          </dgm:if>
          <dgm:else name="Name3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40">
        <dgm:if name="Name41" axis="par ch" ptType="all node" func="cnt" op="neq" val="4">
          <dgm:forEach name="Name42" axis="follow" ptType="sibTrans" cnt="1">
            <dgm:layoutNode name="dotNode4">
              <dgm:alg type="sp"/>
              <dgm:shape xmlns:r="http://schemas.openxmlformats.org/officeDocument/2006/relationships" r:blip="">
                <dgm:adjLst/>
              </dgm:shape>
              <dgm:presOf/>
              <dgm:forEach name="Name43" ref="dotRepeat"/>
            </dgm:layoutNode>
          </dgm:forEach>
        </dgm:if>
        <dgm:else name="Name44"/>
      </dgm:choose>
    </dgm:forEach>
    <dgm:forEach name="Name45" axis="ch" ptType="node" st="5" cnt="1">
      <dgm:layoutNode name="txNode5" styleLbl="revTx">
        <dgm:varLst>
          <dgm:bulletEnabled val="1"/>
        </dgm:varLst>
        <dgm:choose name="Name46">
          <dgm:if name="Name47" axis="self" ptType="node" func="revPos" op="equ" val="1">
            <dgm:alg type="tx">
              <dgm:param type="txAnchorVert" val="t"/>
            </dgm:alg>
          </dgm:if>
          <dgm:if name="Name48" axis="self" ptType="node" func="posOdd" op="equ" val="1">
            <dgm:alg type="tx">
              <dgm:param type="parTxLTRAlign" val="r"/>
              <dgm:param type="parTxRTLAlign" val="r"/>
            </dgm:alg>
          </dgm:if>
          <dgm:else name="Name4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50">
        <dgm:if name="Name51" axis="par ch" ptType="all node" func="cnt" op="neq" val="5">
          <dgm:forEach name="Name52" axis="follow" ptType="sibTrans" cnt="1">
            <dgm:layoutNode name="dotNode5">
              <dgm:alg type="sp"/>
              <dgm:shape xmlns:r="http://schemas.openxmlformats.org/officeDocument/2006/relationships" r:blip="">
                <dgm:adjLst/>
              </dgm:shape>
              <dgm:presOf/>
              <dgm:forEach name="Name53" ref="dotRepeat"/>
            </dgm:layoutNode>
          </dgm:forEach>
        </dgm:if>
        <dgm:else name="Name54"/>
      </dgm:choose>
    </dgm:forEach>
    <dgm:forEach name="Name55" axis="ch" ptType="node" st="6" cnt="1">
      <dgm:layoutNode name="txNode6" styleLbl="revTx">
        <dgm:varLst>
          <dgm:bulletEnabled val="1"/>
        </dgm:varLst>
        <dgm:choose name="Name56">
          <dgm:if name="Name57" axis="self" ptType="node" func="revPos" op="equ" val="1">
            <dgm:alg type="tx">
              <dgm:param type="txAnchorVert" val="t"/>
            </dgm:alg>
          </dgm:if>
          <dgm:if name="Name58" axis="self" ptType="node" func="posOdd" op="equ" val="1">
            <dgm:alg type="tx">
              <dgm:param type="parTxLTRAlign" val="r"/>
              <dgm:param type="parTxRTLAlign" val="r"/>
            </dgm:alg>
          </dgm:if>
          <dgm:else name="Name5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60">
        <dgm:if name="Name61" axis="par ch" ptType="all node" func="cnt" op="neq" val="6">
          <dgm:forEach name="Name62" axis="follow" ptType="sibTrans" cnt="1">
            <dgm:layoutNode name="dotNode6">
              <dgm:alg type="sp"/>
              <dgm:shape xmlns:r="http://schemas.openxmlformats.org/officeDocument/2006/relationships" r:blip="">
                <dgm:adjLst/>
              </dgm:shape>
              <dgm:presOf/>
              <dgm:forEach name="Name63" ref="dotRepeat"/>
            </dgm:layoutNode>
          </dgm:forEach>
        </dgm:if>
        <dgm:else name="Name64"/>
      </dgm:choose>
    </dgm:forEach>
    <dgm:forEach name="Name65" axis="ch" ptType="node" st="7" cnt="1">
      <dgm:layoutNode name="txNode7" styleLbl="revTx">
        <dgm:varLst>
          <dgm:bulletEnabled val="1"/>
        </dgm:varLst>
        <dgm:alg type="tx">
          <dgm:param type="txAnchorVert" val="t"/>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layout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6.xml><?xml version="1.0" encoding="utf-8"?>
<dgm:layoutDef xmlns:dgm="http://schemas.openxmlformats.org/drawingml/2006/diagram" xmlns:a="http://schemas.openxmlformats.org/drawingml/2006/main" uniqueId="urn:microsoft.com/office/officeart/2008/layout/IncreasingCircleProcess">
  <dgm:title val=""/>
  <dgm:desc val=""/>
  <dgm:catLst>
    <dgm:cat type="list" pri="8300"/>
    <dgm:cat type="process" pri="43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clrData>
  <dgm:layoutNode name="Name0">
    <dgm:varLst>
      <dgm:chMax val="7"/>
      <dgm:chPref val="7"/>
      <dgm:dir/>
      <dgm:animOne val="branch"/>
      <dgm:animLvl val="lvl"/>
    </dgm:varLst>
    <dgm:choose name="Name1">
      <dgm:if name="Name2" func="var" arg="dir" op="equ" val="norm">
        <dgm:alg type="lin">
          <dgm:param type="linDir" val="fromL"/>
          <dgm:param type="horzAlign" val="ctr"/>
          <dgm:param type="vertAlign" val="t"/>
        </dgm:alg>
      </dgm:if>
      <dgm:else name="Name3">
        <dgm:alg type="lin">
          <dgm:param type="linDir" val="fromR"/>
          <dgm:param type="horzAlign" val="ctr"/>
          <dgm:param type="vertAlign" val="t"/>
        </dgm:alg>
      </dgm:else>
    </dgm:choose>
    <dgm:shape xmlns:r="http://schemas.openxmlformats.org/officeDocument/2006/relationships" r:blip="">
      <dgm:adjLst/>
    </dgm:shape>
    <dgm:constrLst>
      <dgm:constr type="primFontSz" for="des" forName="Child" val="65"/>
      <dgm:constr type="primFontSz" for="des" forName="Parent" val="65"/>
      <dgm:constr type="primFontSz" for="des" forName="Child" refType="primFontSz" refFor="des" refForName="Parent" op="lte"/>
      <dgm:constr type="w" for="ch" forName="composite" refType="w"/>
      <dgm:constr type="h" for="ch" forName="composite" refType="h"/>
      <dgm:constr type="sp" refType="w" refFor="ch" refForName="composite" op="equ" fact="0.05"/>
      <dgm:constr type="w" for="ch" forName="sibTrans" refType="h" refFor="ch" refForName="composite" op="equ" fact="0.04"/>
    </dgm:constrLst>
    <dgm:forEach name="nodesForEach" axis="ch" ptType="node" cnt="7">
      <dgm:layoutNode name="composite">
        <dgm:alg type="composite">
          <dgm:param type="ar" val="0.8"/>
        </dgm:alg>
        <dgm:choose name="Name4">
          <dgm:if name="Name5" func="var" arg="dir" op="equ" val="norm">
            <dgm:constrLst>
              <dgm:constr type="l" for="ch" forName="Child" refType="w" fact="0.29"/>
              <dgm:constr type="t" for="ch" forName="Child" refType="h" fact="0.192"/>
              <dgm:constr type="w" for="ch" forName="Child" refType="w" fact="0.71"/>
              <dgm:constr type="h" for="ch" forName="Child" refType="h" fact="0.808"/>
              <dgm:constr type="l" for="ch" forName="Parent" refType="w" fact="0.29"/>
              <dgm:constr type="t" for="ch" forName="Parent" refType="h" fact="0"/>
              <dgm:constr type="w" for="ch" forName="Parent" refType="w" fact="0.71"/>
              <dgm:constr type="h" for="ch" forName="Parent" refType="h" fact="0.192"/>
              <dgm:constr type="l" for="ch" forName="BackAccent" refType="w" fact="0"/>
              <dgm:constr type="t" for="ch" forName="BackAccent" refType="h" fact="0"/>
              <dgm:constr type="w" for="ch" forName="BackAccent" refType="w" fact="0.24"/>
              <dgm:constr type="h" for="ch" forName="BackAccent" refType="h" fact="0.192"/>
              <dgm:constr type="l" for="ch" forName="Accent" refType="w" fact="0.024"/>
              <dgm:constr type="t" for="ch" forName="Accent" refType="h" fact="0.0192"/>
              <dgm:constr type="w" for="ch" forName="Accent" refType="w" fact="0.192"/>
              <dgm:constr type="h" for="ch" forName="Accent" refType="h" fact="0.1536"/>
            </dgm:constrLst>
          </dgm:if>
          <dgm:else name="Name6">
            <dgm:constrLst>
              <dgm:constr type="r" for="ch" forName="Child" refType="w" fact="0.71"/>
              <dgm:constr type="t" for="ch" forName="Child" refType="h" fact="0.192"/>
              <dgm:constr type="w" for="ch" forName="Child" refType="w" fact="0.71"/>
              <dgm:constr type="h" for="ch" forName="Child" refType="h" fact="0.808"/>
              <dgm:constr type="r" for="ch" forName="Parent" refType="w" fact="0.71"/>
              <dgm:constr type="t" for="ch" forName="Parent" refType="h" fact="0"/>
              <dgm:constr type="w" for="ch" forName="Parent" refType="w" fact="0.71"/>
              <dgm:constr type="h" for="ch" forName="Parent" refType="h" fact="0.192"/>
              <dgm:constr type="r" for="ch" forName="BackAccent" refType="w"/>
              <dgm:constr type="t" for="ch" forName="BackAccent" refType="h" fact="0"/>
              <dgm:constr type="w" for="ch" forName="BackAccent" refType="w" fact="0.24"/>
              <dgm:constr type="h" for="ch" forName="BackAccent" refType="h" fact="0.192"/>
              <dgm:constr type="r" for="ch" forName="Accent" refType="w" fact="0.976"/>
              <dgm:constr type="t" for="ch" forName="Accent" refType="h" fact="0.0192"/>
              <dgm:constr type="w" for="ch" forName="Accent" refType="w" fact="0.192"/>
              <dgm:constr type="h" for="ch" forName="Accent" refType="h" fact="0.1536"/>
            </dgm:constrLst>
          </dgm:else>
        </dgm:choose>
        <dgm:layoutNode name="BackAccent" styleLbl="bgShp">
          <dgm:alg type="sp"/>
          <dgm:shape xmlns:r="http://schemas.openxmlformats.org/officeDocument/2006/relationships" type="ellipse" r:blip="">
            <dgm:adjLst/>
          </dgm:shape>
          <dgm:presOf/>
        </dgm:layoutNode>
        <dgm:layoutNode name="Accent" styleLbl="alignNode1">
          <dgm:alg type="sp"/>
          <dgm:choose name="Name7">
            <dgm:if name="Name8" axis="precedSib" ptType="node" func="cnt" op="equ" val="0">
              <dgm:choose name="Name9">
                <dgm:if name="Name10" axis="followSib" ptType="node" func="cnt" op="equ" val="0">
                  <dgm:shape xmlns:r="http://schemas.openxmlformats.org/officeDocument/2006/relationships" type="chord" r:blip="">
                    <dgm:adjLst>
                      <dgm:adj idx="1" val="-90"/>
                      <dgm:adj idx="2" val="-90"/>
                    </dgm:adjLst>
                  </dgm:shape>
                </dgm:if>
                <dgm:if name="Name11" axis="followSib" ptType="node" func="cnt" op="equ" val="1">
                  <dgm:shape xmlns:r="http://schemas.openxmlformats.org/officeDocument/2006/relationships" type="chord" r:blip="">
                    <dgm:adjLst>
                      <dgm:adj idx="1" val="0"/>
                      <dgm:adj idx="2" val="180"/>
                    </dgm:adjLst>
                  </dgm:shape>
                </dgm:if>
                <dgm:if name="Name12" axis="followSib" ptType="node" func="cnt" op="equ" val="2">
                  <dgm:shape xmlns:r="http://schemas.openxmlformats.org/officeDocument/2006/relationships" type="chord" r:blip="">
                    <dgm:adjLst>
                      <dgm:adj idx="1" val="19.4712"/>
                      <dgm:adj idx="2" val="160.5288"/>
                    </dgm:adjLst>
                  </dgm:shape>
                </dgm:if>
                <dgm:if name="Name13" axis="followSib" ptType="node" func="cnt" op="equ" val="3">
                  <dgm:shape xmlns:r="http://schemas.openxmlformats.org/officeDocument/2006/relationships" type="chord" r:blip="">
                    <dgm:adjLst>
                      <dgm:adj idx="1" val="30"/>
                      <dgm:adj idx="2" val="150"/>
                    </dgm:adjLst>
                  </dgm:shape>
                </dgm:if>
                <dgm:if name="Name14" axis="followSib" ptType="node" func="cnt" op="equ" val="4">
                  <dgm:shape xmlns:r="http://schemas.openxmlformats.org/officeDocument/2006/relationships" type="chord" r:blip="">
                    <dgm:adjLst>
                      <dgm:adj idx="1" val="38.8699"/>
                      <dgm:adj idx="2" val="143.1301"/>
                    </dgm:adjLst>
                  </dgm:shape>
                </dgm:if>
                <dgm:if name="Name15" axis="followSib" ptType="node" func="cnt" op="equ" val="5">
                  <dgm:shape xmlns:r="http://schemas.openxmlformats.org/officeDocument/2006/relationships" type="chord" r:blip="">
                    <dgm:adjLst>
                      <dgm:adj idx="1" val="41.8103"/>
                      <dgm:adj idx="2" val="138.1897"/>
                    </dgm:adjLst>
                  </dgm:shape>
                </dgm:if>
                <dgm:else name="Name16">
                  <dgm:shape xmlns:r="http://schemas.openxmlformats.org/officeDocument/2006/relationships" type="chord" r:blip="">
                    <dgm:adjLst>
                      <dgm:adj idx="1" val="45.5847"/>
                      <dgm:adj idx="2" val="134.4153"/>
                    </dgm:adjLst>
                  </dgm:shape>
                </dgm:else>
              </dgm:choose>
            </dgm:if>
            <dgm:if name="Name17" axis="precedSib" ptType="node" func="cnt" op="equ" val="1">
              <dgm:choose name="Name18">
                <dgm:if name="Name19" axis="followSib" ptType="node" func="cnt" op="equ" val="0">
                  <dgm:shape xmlns:r="http://schemas.openxmlformats.org/officeDocument/2006/relationships" type="chord" r:blip="">
                    <dgm:adjLst>
                      <dgm:adj idx="1" val="-90"/>
                      <dgm:adj idx="2" val="-90"/>
                    </dgm:adjLst>
                  </dgm:shape>
                </dgm:if>
                <dgm:if name="Name20" axis="followSib" ptType="node" func="cnt" op="equ" val="1">
                  <dgm:shape xmlns:r="http://schemas.openxmlformats.org/officeDocument/2006/relationships" type="chord" r:blip="">
                    <dgm:adjLst>
                      <dgm:adj idx="1" val="-19.4712"/>
                      <dgm:adj idx="2" val="-160.5288"/>
                    </dgm:adjLst>
                  </dgm:shape>
                </dgm:if>
                <dgm:if name="Name21" axis="followSib" ptType="node" func="cnt" op="equ" val="2">
                  <dgm:shape xmlns:r="http://schemas.openxmlformats.org/officeDocument/2006/relationships" type="chord" r:blip="">
                    <dgm:adjLst>
                      <dgm:adj idx="1" val="0"/>
                      <dgm:adj idx="2" val="180"/>
                    </dgm:adjLst>
                  </dgm:shape>
                </dgm:if>
                <dgm:if name="Name22" axis="followSib" ptType="node" func="cnt" op="equ" val="3">
                  <dgm:shape xmlns:r="http://schemas.openxmlformats.org/officeDocument/2006/relationships" type="chord" r:blip="">
                    <dgm:adjLst>
                      <dgm:adj idx="1" val="11.537"/>
                      <dgm:adj idx="2" val="168.463"/>
                    </dgm:adjLst>
                  </dgm:shape>
                </dgm:if>
                <dgm:if name="Name23" axis="followSib" ptType="node" func="cnt" op="equ" val="4">
                  <dgm:shape xmlns:r="http://schemas.openxmlformats.org/officeDocument/2006/relationships" type="chord" r:blip="">
                    <dgm:adjLst>
                      <dgm:adj idx="1" val="19.4712"/>
                      <dgm:adj idx="2" val="160.5288"/>
                    </dgm:adjLst>
                  </dgm:shape>
                </dgm:if>
                <dgm:else name="Name24">
                  <dgm:shape xmlns:r="http://schemas.openxmlformats.org/officeDocument/2006/relationships" type="chord" r:blip="">
                    <dgm:adjLst>
                      <dgm:adj idx="1" val="25.3769"/>
                      <dgm:adj idx="2" val="154.6231"/>
                    </dgm:adjLst>
                  </dgm:shape>
                </dgm:else>
              </dgm:choose>
            </dgm:if>
            <dgm:if name="Name25" axis="precedSib" ptType="node" func="cnt" op="equ" val="2">
              <dgm:choose name="Name26">
                <dgm:if name="Name27" axis="followSib" ptType="node" func="cnt" op="equ" val="0">
                  <dgm:shape xmlns:r="http://schemas.openxmlformats.org/officeDocument/2006/relationships" type="chord" r:blip="">
                    <dgm:adjLst>
                      <dgm:adj idx="1" val="-90"/>
                      <dgm:adj idx="2" val="-90"/>
                    </dgm:adjLst>
                  </dgm:shape>
                </dgm:if>
                <dgm:if name="Name28" axis="followSib" ptType="node" func="cnt" op="equ" val="1">
                  <dgm:shape xmlns:r="http://schemas.openxmlformats.org/officeDocument/2006/relationships" type="chord" r:blip="">
                    <dgm:adjLst>
                      <dgm:adj idx="1" val="-30"/>
                      <dgm:adj idx="2" val="-150"/>
                    </dgm:adjLst>
                  </dgm:shape>
                </dgm:if>
                <dgm:if name="Name29" axis="followSib" ptType="node" func="cnt" op="equ" val="2">
                  <dgm:shape xmlns:r="http://schemas.openxmlformats.org/officeDocument/2006/relationships" type="chord" r:blip="">
                    <dgm:adjLst>
                      <dgm:adj idx="1" val="-11.537"/>
                      <dgm:adj idx="2" val="-168.463"/>
                    </dgm:adjLst>
                  </dgm:shape>
                </dgm:if>
                <dgm:if name="Name30" axis="followSib" ptType="node" func="cnt" op="equ" val="3">
                  <dgm:shape xmlns:r="http://schemas.openxmlformats.org/officeDocument/2006/relationships" type="chord" r:blip="">
                    <dgm:adjLst>
                      <dgm:adj idx="1" val="0"/>
                      <dgm:adj idx="2" val="180"/>
                    </dgm:adjLst>
                  </dgm:shape>
                </dgm:if>
                <dgm:else name="Name31">
                  <dgm:shape xmlns:r="http://schemas.openxmlformats.org/officeDocument/2006/relationships" type="chord" r:blip="">
                    <dgm:adjLst>
                      <dgm:adj idx="1" val="8.2133"/>
                      <dgm:adj idx="2" val="171.7867"/>
                    </dgm:adjLst>
                  </dgm:shape>
                </dgm:else>
              </dgm:choose>
            </dgm:if>
            <dgm:if name="Name32" axis="precedSib" ptType="node" func="cnt" op="equ" val="3">
              <dgm:choose name="Name33">
                <dgm:if name="Name34" axis="followSib" ptType="node" func="cnt" op="equ" val="0">
                  <dgm:shape xmlns:r="http://schemas.openxmlformats.org/officeDocument/2006/relationships" type="chord" r:blip="">
                    <dgm:adjLst>
                      <dgm:adj idx="1" val="-90"/>
                      <dgm:adj idx="2" val="-90"/>
                    </dgm:adjLst>
                  </dgm:shape>
                </dgm:if>
                <dgm:if name="Name35" axis="followSib" ptType="node" func="cnt" op="equ" val="1">
                  <dgm:shape xmlns:r="http://schemas.openxmlformats.org/officeDocument/2006/relationships" type="chord" r:blip="">
                    <dgm:adjLst>
                      <dgm:adj idx="1" val="-38.8699"/>
                      <dgm:adj idx="2" val="-143.1301"/>
                    </dgm:adjLst>
                  </dgm:shape>
                </dgm:if>
                <dgm:if name="Name36" axis="followSib" ptType="node" func="cnt" op="equ" val="2">
                  <dgm:shape xmlns:r="http://schemas.openxmlformats.org/officeDocument/2006/relationships" type="chord" r:blip="">
                    <dgm:adjLst>
                      <dgm:adj idx="1" val="-19.4712"/>
                      <dgm:adj idx="2" val="-160.5288"/>
                    </dgm:adjLst>
                  </dgm:shape>
                </dgm:if>
                <dgm:else name="Name37">
                  <dgm:shape xmlns:r="http://schemas.openxmlformats.org/officeDocument/2006/relationships" type="chord" r:blip="">
                    <dgm:adjLst>
                      <dgm:adj idx="1" val="-8.2133"/>
                      <dgm:adj idx="2" val="-171.7867"/>
                    </dgm:adjLst>
                  </dgm:shape>
                </dgm:else>
              </dgm:choose>
            </dgm:if>
            <dgm:if name="Name38" axis="precedSib" ptType="node" func="cnt" op="equ" val="4">
              <dgm:choose name="Name39">
                <dgm:if name="Name40" axis="followSib" ptType="node" func="cnt" op="equ" val="0">
                  <dgm:shape xmlns:r="http://schemas.openxmlformats.org/officeDocument/2006/relationships" type="chord" r:blip="">
                    <dgm:adjLst>
                      <dgm:adj idx="1" val="-90"/>
                      <dgm:adj idx="2" val="-90"/>
                    </dgm:adjLst>
                  </dgm:shape>
                </dgm:if>
                <dgm:if name="Name41" axis="followSib" ptType="node" func="cnt" op="equ" val="1">
                  <dgm:shape xmlns:r="http://schemas.openxmlformats.org/officeDocument/2006/relationships" type="chord" r:blip="">
                    <dgm:adjLst>
                      <dgm:adj idx="1" val="-41.8103"/>
                      <dgm:adj idx="2" val="-138.1897"/>
                    </dgm:adjLst>
                  </dgm:shape>
                </dgm:if>
                <dgm:else name="Name42">
                  <dgm:shape xmlns:r="http://schemas.openxmlformats.org/officeDocument/2006/relationships" type="chord" r:blip="">
                    <dgm:adjLst>
                      <dgm:adj idx="1" val="-25.3769"/>
                      <dgm:adj idx="2" val="-154.6231"/>
                    </dgm:adjLst>
                  </dgm:shape>
                </dgm:else>
              </dgm:choose>
            </dgm:if>
            <dgm:if name="Name43" axis="precedSib" ptType="node" func="cnt" op="equ" val="5">
              <dgm:choose name="Name44">
                <dgm:if name="Name45" axis="followSib" ptType="node" func="cnt" op="equ" val="0">
                  <dgm:shape xmlns:r="http://schemas.openxmlformats.org/officeDocument/2006/relationships" type="chord" r:blip="">
                    <dgm:adjLst>
                      <dgm:adj idx="1" val="-90"/>
                      <dgm:adj idx="2" val="-90"/>
                    </dgm:adjLst>
                  </dgm:shape>
                </dgm:if>
                <dgm:else name="Name46">
                  <dgm:shape xmlns:r="http://schemas.openxmlformats.org/officeDocument/2006/relationships" type="chord" r:blip="">
                    <dgm:adjLst>
                      <dgm:adj idx="1" val="-45.5847"/>
                      <dgm:adj idx="2" val="-134.4153"/>
                    </dgm:adjLst>
                  </dgm:shape>
                </dgm:else>
              </dgm:choose>
            </dgm:if>
            <dgm:else name="Name47">
              <dgm:shape xmlns:r="http://schemas.openxmlformats.org/officeDocument/2006/relationships" type="chord" r:blip="">
                <dgm:adjLst>
                  <dgm:adj idx="1" val="-90"/>
                  <dgm:adj idx="2" val="-90"/>
                </dgm:adjLst>
              </dgm:shape>
            </dgm:else>
          </dgm:choose>
          <dgm:presOf/>
        </dgm:layoutNode>
        <dgm:layoutNode name="Child" styleLbl="revTx">
          <dgm:varLst>
            <dgm:chMax val="0"/>
            <dgm:chPref val="0"/>
            <dgm:bulletEnabled val="1"/>
          </dgm:varLst>
          <dgm:choose name="Name48">
            <dgm:if name="Name49" func="var" arg="dir" op="equ" val="norm">
              <dgm:alg type="tx">
                <dgm:param type="parTxLTRAlign" val="l"/>
                <dgm:param type="parTxRTLAlign" val="l"/>
                <dgm:param type="txAnchorVert" val="t"/>
              </dgm:alg>
            </dgm:if>
            <dgm:else name="Name50">
              <dgm:alg type="tx">
                <dgm:param type="parTxLTRAlign" val="r"/>
                <dgm:param type="parTxRTLAlign" val="r"/>
                <dgm:param type="txAnchorVert" val="t"/>
              </dgm:alg>
            </dgm:else>
          </dgm:choose>
          <dgm:choose name="Name51">
            <dgm:if name="Name52" axis="ch" ptType="node" func="cnt" op="gte" val="1">
              <dgm:shape xmlns:r="http://schemas.openxmlformats.org/officeDocument/2006/relationships" type="rect" r:blip="">
                <dgm:adjLst/>
              </dgm:shape>
            </dgm:if>
            <dgm:else name="Name53">
              <dgm:shape xmlns:r="http://schemas.openxmlformats.org/officeDocument/2006/relationships" type="rect" r:blip="" hideGeom="1">
                <dgm:adjLst/>
              </dgm:shape>
            </dgm:else>
          </dgm:choose>
          <dgm:choose name="Name54">
            <dgm:if name="Name55" axis="ch" ptType="node" func="cnt" op="gte" val="1">
              <dgm:presOf axis="des" ptType="node"/>
            </dgm:if>
            <dgm:else name="Name56">
              <dgm:presOf/>
            </dgm:else>
          </dgm:choos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Parent" styleLbl="revTx">
          <dgm:varLst>
            <dgm:chMax val="1"/>
            <dgm:chPref val="1"/>
            <dgm:bulletEnabled val="1"/>
          </dgm:varLst>
          <dgm:choose name="Name57">
            <dgm:if name="Name58" func="var" arg="dir" op="equ" val="norm">
              <dgm:alg type="tx">
                <dgm:param type="parTxLTRAlign" val="l"/>
                <dgm:param type="parTxRTLAlign" val="l"/>
                <dgm:param type="shpTxLTRAlignCh" val="l"/>
                <dgm:param type="shpTxRTLAlignCh" val="l"/>
                <dgm:param type="txAnchorVert" val="b"/>
                <dgm:param type="txAnchorVertCh" val="b"/>
              </dgm:alg>
            </dgm:if>
            <dgm:else name="Name59">
              <dgm:alg type="tx">
                <dgm:param type="parTxLTRAlign" val="r"/>
                <dgm:param type="parTxRTLAlign" val="r"/>
                <dgm:param type="shpTxLTRAlignCh" val="r"/>
                <dgm:param type="shpTxRTLAlignCh" val="r"/>
                <dgm:param type="txAnchorVert" val="b"/>
                <dgm:param type="txAnchorVertCh" val="b"/>
              </dgm:alg>
            </dgm:else>
          </dgm:choose>
          <dgm:shape xmlns:r="http://schemas.openxmlformats.org/officeDocument/2006/relationships" type="rect" r:blip="">
            <dgm:adjLst/>
          </dgm:shape>
          <dgm:presOf axis="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8/layout/SquareAccentList">
  <dgm:title val=""/>
  <dgm:desc val=""/>
  <dgm:catLst>
    <dgm:cat type="list" pri="5500"/>
  </dgm:catLst>
  <dgm:samp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ampData>
  <dgm:style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clrData>
  <dgm:layoutNode name="layout">
    <dgm:varLst>
      <dgm:chMax/>
      <dgm:chPref/>
      <dgm:dir/>
      <dgm:resizeHandles/>
    </dgm:varLst>
    <dgm:choose name="Name0">
      <dgm:if name="Name1" func="var" arg="dir" op="equ" val="norm">
        <dgm:alg type="hierChild">
          <dgm:param type="linDir" val="fromL"/>
          <dgm:param type="vertAlign" val="t"/>
          <dgm:param type="nodeVertAlign" val="t"/>
          <dgm:param type="horzAlign" val="ctr"/>
          <dgm:param type="fallback" val="1D"/>
        </dgm:alg>
      </dgm:if>
      <dgm:else name="Name2">
        <dgm:alg type="hierChild">
          <dgm:param type="linDir" val="fromR"/>
          <dgm:param type="vertAlign" val="t"/>
          <dgm:param type="nodeVertAlign" val="t"/>
          <dgm:param type="horzAlign" val="ctr"/>
          <dgm:param type="fallback" val="1D"/>
        </dgm:alg>
      </dgm:else>
    </dgm:choose>
    <dgm:shape xmlns:r="http://schemas.openxmlformats.org/officeDocument/2006/relationships" r:blip="">
      <dgm:adjLst/>
    </dgm:shape>
    <dgm:presOf/>
    <dgm:constrLst>
      <dgm:constr type="primFontSz" for="des" forName="Parent" op="equ" val="65"/>
      <dgm:constr type="primFontSz" for="des" forName="Child" op="equ" val="65"/>
      <dgm:constr type="primFontSz" for="des" forName="Child" refType="primFontSz" refFor="des" refForName="Parent" op="lte"/>
      <dgm:constr type="w" for="des" forName="rootComposite" refType="h" refFor="des" refForName="rootComposite" fact="3.0396"/>
      <dgm:constr type="h" for="des" forName="rootComposite" refType="h"/>
      <dgm:constr type="w" for="des" forName="childComposite" refType="w" refFor="des" refForName="rootComposite"/>
      <dgm:constr type="h" for="des" forName="childComposite" refType="h" refFor="des" refForName="rootComposite" fact="0.5205"/>
      <dgm:constr type="sibSp" refType="w" refFor="des" refForName="rootComposite" fact="0.05"/>
      <dgm:constr type="sp" for="des" forName="root" refType="h" refFor="des" refForName="childComposite" fact="0.2855"/>
    </dgm:constrLst>
    <dgm:ruleLst/>
    <dgm:forEach name="Name3" axis="ch">
      <dgm:forEach name="Name4" axis="self" ptType="node" cnt="1">
        <dgm:layoutNode name="root">
          <dgm:varLst>
            <dgm:chMax/>
            <dgm:chPref/>
          </dgm:varLst>
          <dgm:alg type="hierRoot">
            <dgm:param type="hierAlign" val="tL"/>
          </dgm:alg>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hoose name="Name5">
              <dgm:if name="Name6" func="var" arg="dir" op="equ" val="norm">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l" for="ch" forName="ParentSmallAccent" refType="w" fact="0"/>
                  <dgm:constr type="b" for="ch" forName="ParentSmallAccent" refType="h"/>
                  <dgm:constr type="w" for="ch" forName="ParentSmallAccent" refType="h" fact="0.2233"/>
                  <dgm:constr type="h" for="ch" forName="ParentSmallAccent" refType="h" fact="0.2233"/>
                </dgm:constrLst>
              </dgm:if>
              <dgm:else name="Name7">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r" for="ch" forName="ParentSmallAccent" refType="w"/>
                  <dgm:constr type="b" for="ch" forName="ParentSmallAccent" refType="h"/>
                  <dgm:constr type="w" for="ch" forName="ParentSmallAccent" refType="h" fact="0.2233"/>
                  <dgm:constr type="h" for="ch" forName="ParentSmallAccent" refType="h" fact="0.2233"/>
                </dgm:constrLst>
              </dgm:else>
            </dgm:choose>
            <dgm:ruleLst/>
            <dgm:layoutNode name="ParentAccent" styleLbl="alignNode1">
              <dgm:alg type="sp"/>
              <dgm:shape xmlns:r="http://schemas.openxmlformats.org/officeDocument/2006/relationships" type="rect" r:blip="">
                <dgm:adjLst/>
              </dgm:shape>
              <dgm:presOf/>
            </dgm:layoutNode>
            <dgm:layoutNode name="ParentSmallAccent" styleLbl="fgAcc1">
              <dgm:alg type="sp"/>
              <dgm:shape xmlns:r="http://schemas.openxmlformats.org/officeDocument/2006/relationships" type="rect" r:blip="">
                <dgm:adjLst/>
              </dgm:shape>
              <dgm:presOf/>
            </dgm:layoutNode>
            <dgm:layoutNode name="Parent" styleLbl="revTx">
              <dgm:varLst>
                <dgm:chMax/>
                <dgm:chPref val="4"/>
                <dgm:bulletEnabled val="1"/>
              </dgm:varLst>
              <dgm:choose name="Name8">
                <dgm:if name="Name9" func="var" arg="dir" op="equ" val="norm">
                  <dgm:alg type="tx">
                    <dgm:param type="txAnchorVertCh" val="mid"/>
                    <dgm:param type="parTxLTRAlign" val="l"/>
                  </dgm:alg>
                </dgm:if>
                <dgm:else name="Name10">
                  <dgm:alg type="tx">
                    <dgm:param type="txAnchorVertCh" val="mid"/>
                    <dgm:param type="parTxLTRAlign" val="r"/>
                  </dgm:alg>
                </dgm:else>
              </dgm:choose>
              <dgm:shape xmlns:r="http://schemas.openxmlformats.org/officeDocument/2006/relationships" type="rect" r:blip="">
                <dgm:adjLst/>
              </dgm:shape>
              <dgm:presOf axis="self" ptType="node"/>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11" axis="ch">
              <dgm:forEach name="Name12" axis="self" ptType="node">
                <dgm:layoutNode name="childComposite">
                  <dgm:varLst>
                    <dgm:chMax val="0"/>
                    <dgm:chPref val="0"/>
                  </dgm:varLst>
                  <dgm:alg type="composite"/>
                  <dgm:shape xmlns:r="http://schemas.openxmlformats.org/officeDocument/2006/relationships" r:blip="">
                    <dgm:adjLst/>
                  </dgm:shape>
                  <dgm:presOf/>
                  <dgm:choose name="Name13">
                    <dgm:if name="Name14" func="var" arg="dir" op="equ" val="norm">
                      <dgm:constrLst>
                        <dgm:constr type="w" for="ch" forName="ChildAccent" refType="h" fact="0.429"/>
                        <dgm:constr type="h" for="ch" forName="ChildAccent" refType="h" fact="0.429"/>
                        <dgm:constr type="l" for="ch" forName="ChildAccent" refType="w" fact="0"/>
                        <dgm:constr type="t" for="ch" forName="ChildAccent" refType="h" fact="0.2855"/>
                        <dgm:constr type="w" for="ch" forName="Child" refType="w" fact="0.93"/>
                        <dgm:constr type="h" for="ch" forName="Child" refType="h"/>
                        <dgm:constr type="l" for="ch" forName="Child" refType="w" fact="0.07"/>
                        <dgm:constr type="t" for="ch" forName="Child" refType="h" fact="0"/>
                      </dgm:constrLst>
                    </dgm:if>
                    <dgm:else name="Name15">
                      <dgm:constrLst>
                        <dgm:constr type="w" for="ch" forName="ChildAccent" refType="h" fact="0.429"/>
                        <dgm:constr type="h" for="ch" forName="ChildAccent" refType="h" fact="0.429"/>
                        <dgm:constr type="r" for="ch" forName="ChildAccent" refType="w"/>
                        <dgm:constr type="t" for="ch" forName="ChildAccent" refType="h" fact="0.2855"/>
                        <dgm:constr type="w" for="ch" forName="Child" refType="w" fact="0.93"/>
                        <dgm:constr type="h" for="ch" forName="Child" refType="h"/>
                        <dgm:constr type="r" for="ch" forName="Child" refType="w" fact="0.93"/>
                        <dgm:constr type="t" for="ch" forName="Child" refType="h" fact="0"/>
                      </dgm:constrLst>
                    </dgm:else>
                  </dgm:choose>
                  <dgm:ruleLst/>
                  <dgm:layoutNode name="ChildAccent" styleLbl="solidFgAcc1">
                    <dgm:alg type="sp"/>
                    <dgm:shape xmlns:r="http://schemas.openxmlformats.org/officeDocument/2006/relationships" type="rect" r:blip="">
                      <dgm:adjLst/>
                    </dgm:shape>
                    <dgm:presOf/>
                  </dgm:layoutNode>
                  <dgm:layoutNode name="Child" styleLbl="revTx">
                    <dgm:varLst>
                      <dgm:chMax val="0"/>
                      <dgm:chPref val="0"/>
                      <dgm:bulletEnabled val="1"/>
                    </dgm:varLst>
                    <dgm:choose name="Name16">
                      <dgm:if name="Name17" func="var" arg="dir" op="equ" val="norm">
                        <dgm:alg type="tx">
                          <dgm:param type="txAnchorVertCh" val="mid"/>
                          <dgm:param type="parTxLTRAlign" val="l"/>
                        </dgm:alg>
                      </dgm:if>
                      <dgm:else name="Name18">
                        <dgm:alg type="tx">
                          <dgm:param type="txAnchorVertCh" val="mid"/>
                          <dgm:param type="parTxLTRAlign" val="r"/>
                        </dgm:alg>
                      </dgm:else>
                    </dgm:choose>
                    <dgm:shape xmlns:r="http://schemas.openxmlformats.org/officeDocument/2006/relationships" type="rect" r:blip="">
                      <dgm:adjLst/>
                    </dgm:shape>
                    <dgm:presOf axis="desOrSelf" ptType="node node"/>
                    <dgm:ruleLst>
                      <dgm:rule type="primFontSz" val="5" fact="NaN" max="NaN"/>
                    </dgm:ruleLs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Nunito Regular"/>
              </a:defRPr>
            </a:lvl1pPr>
          </a:lstStyle>
          <a:p>
            <a:endParaRPr lang="es-E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Nunito Regular"/>
              </a:defRPr>
            </a:lvl1pPr>
          </a:lstStyle>
          <a:p>
            <a:fld id="{6F968D98-97FD-1046-9FBF-27C5D6F2176C}" type="datetimeFigureOut">
              <a:rPr lang="en-US" smtClean="0"/>
              <a:pPr/>
              <a:t>10/15/2020</a:t>
            </a:fld>
            <a:endParaRPr lang="es-E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_tradnl" dirty="0" err="1"/>
              <a:t>Click</a:t>
            </a:r>
            <a:r>
              <a:rPr lang="es-ES_tradnl" dirty="0"/>
              <a:t> </a:t>
            </a:r>
            <a:r>
              <a:rPr lang="es-ES_tradnl" dirty="0" err="1"/>
              <a:t>to</a:t>
            </a:r>
            <a:r>
              <a:rPr lang="es-ES_tradnl" dirty="0"/>
              <a:t> </a:t>
            </a:r>
            <a:r>
              <a:rPr lang="es-ES_tradnl" dirty="0" err="1"/>
              <a:t>edit</a:t>
            </a:r>
            <a:r>
              <a:rPr lang="es-ES_tradnl" dirty="0"/>
              <a:t> Master </a:t>
            </a:r>
            <a:r>
              <a:rPr lang="es-ES_tradnl" dirty="0" err="1"/>
              <a:t>text</a:t>
            </a:r>
            <a:r>
              <a:rPr lang="es-ES_tradnl" dirty="0"/>
              <a:t> </a:t>
            </a:r>
            <a:r>
              <a:rPr lang="es-ES_tradnl" dirty="0" err="1"/>
              <a:t>styles</a:t>
            </a:r>
            <a:endParaRPr lang="es-ES_tradnl" dirty="0"/>
          </a:p>
          <a:p>
            <a:pPr lvl="1"/>
            <a:r>
              <a:rPr lang="es-ES_tradnl" dirty="0" err="1"/>
              <a:t>Second</a:t>
            </a:r>
            <a:r>
              <a:rPr lang="es-ES_tradnl" dirty="0"/>
              <a:t> </a:t>
            </a:r>
            <a:r>
              <a:rPr lang="es-ES_tradnl" dirty="0" err="1"/>
              <a:t>level</a:t>
            </a:r>
            <a:endParaRPr lang="es-ES_tradnl" dirty="0"/>
          </a:p>
          <a:p>
            <a:pPr lvl="2"/>
            <a:r>
              <a:rPr lang="es-ES_tradnl" dirty="0" err="1"/>
              <a:t>Third</a:t>
            </a:r>
            <a:r>
              <a:rPr lang="es-ES_tradnl" dirty="0"/>
              <a:t> </a:t>
            </a:r>
            <a:r>
              <a:rPr lang="es-ES_tradnl" dirty="0" err="1"/>
              <a:t>level</a:t>
            </a:r>
            <a:endParaRPr lang="es-ES_tradnl" dirty="0"/>
          </a:p>
          <a:p>
            <a:pPr lvl="3"/>
            <a:r>
              <a:rPr lang="es-ES_tradnl" dirty="0" err="1"/>
              <a:t>Fourth</a:t>
            </a:r>
            <a:r>
              <a:rPr lang="es-ES_tradnl" dirty="0"/>
              <a:t> </a:t>
            </a:r>
            <a:r>
              <a:rPr lang="es-ES_tradnl" dirty="0" err="1"/>
              <a:t>level</a:t>
            </a:r>
            <a:endParaRPr lang="es-ES_tradnl" dirty="0"/>
          </a:p>
          <a:p>
            <a:pPr lvl="4"/>
            <a:r>
              <a:rPr lang="es-ES_tradnl" dirty="0" err="1"/>
              <a:t>Fifth</a:t>
            </a:r>
            <a:r>
              <a:rPr lang="es-ES_tradnl" dirty="0"/>
              <a:t> </a:t>
            </a:r>
            <a:r>
              <a:rPr lang="es-ES_tradnl" dirty="0" err="1"/>
              <a:t>level</a:t>
            </a:r>
            <a:endParaRPr lang="es-ES" dirty="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Nunito Regular"/>
              </a:defRPr>
            </a:lvl1pPr>
          </a:lstStyle>
          <a:p>
            <a:endParaRPr lang="es-E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Nunito Regular"/>
              </a:defRPr>
            </a:lvl1pPr>
          </a:lstStyle>
          <a:p>
            <a:fld id="{4D5F390E-0A75-C645-B832-B46C24C36A06}" type="slidenum">
              <a:rPr lang="es-ES" smtClean="0"/>
              <a:pPr/>
              <a:t>‹Nº›</a:t>
            </a:fld>
            <a:endParaRPr lang="es-ES" dirty="0"/>
          </a:p>
        </p:txBody>
      </p:sp>
    </p:spTree>
    <p:extLst>
      <p:ext uri="{BB962C8B-B14F-4D97-AF65-F5344CB8AC3E}">
        <p14:creationId xmlns:p14="http://schemas.microsoft.com/office/powerpoint/2010/main" val="228975456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Nunito Regular"/>
        <a:ea typeface="+mn-ea"/>
        <a:cs typeface="+mn-cs"/>
      </a:defRPr>
    </a:lvl1pPr>
    <a:lvl2pPr marL="457200" algn="l" defTabSz="457200" rtl="0" eaLnBrk="1" latinLnBrk="0" hangingPunct="1">
      <a:defRPr sz="1200" kern="1200">
        <a:solidFill>
          <a:schemeClr val="tx1"/>
        </a:solidFill>
        <a:latin typeface="Nunito Regular"/>
        <a:ea typeface="+mn-ea"/>
        <a:cs typeface="+mn-cs"/>
      </a:defRPr>
    </a:lvl2pPr>
    <a:lvl3pPr marL="914400" algn="l" defTabSz="457200" rtl="0" eaLnBrk="1" latinLnBrk="0" hangingPunct="1">
      <a:defRPr sz="1200" kern="1200">
        <a:solidFill>
          <a:schemeClr val="tx1"/>
        </a:solidFill>
        <a:latin typeface="Nunito Regular"/>
        <a:ea typeface="+mn-ea"/>
        <a:cs typeface="+mn-cs"/>
      </a:defRPr>
    </a:lvl3pPr>
    <a:lvl4pPr marL="1371600" algn="l" defTabSz="457200" rtl="0" eaLnBrk="1" latinLnBrk="0" hangingPunct="1">
      <a:defRPr sz="1200" kern="1200">
        <a:solidFill>
          <a:schemeClr val="tx1"/>
        </a:solidFill>
        <a:latin typeface="Nunito Regular"/>
        <a:ea typeface="+mn-ea"/>
        <a:cs typeface="+mn-cs"/>
      </a:defRPr>
    </a:lvl4pPr>
    <a:lvl5pPr marL="1828800" algn="l" defTabSz="457200" rtl="0" eaLnBrk="1" latinLnBrk="0" hangingPunct="1">
      <a:defRPr sz="1200" kern="1200">
        <a:solidFill>
          <a:schemeClr val="tx1"/>
        </a:solidFill>
        <a:latin typeface="Nunito Regular"/>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First of all, I would like to thank the RWSN</a:t>
            </a:r>
            <a:r>
              <a:rPr lang="en-US" baseline="0" dirty="0"/>
              <a:t> </a:t>
            </a:r>
            <a:r>
              <a:rPr lang="en-US" dirty="0"/>
              <a:t>for the opportunity to share</a:t>
            </a:r>
            <a:r>
              <a:rPr lang="en-US" baseline="0" dirty="0"/>
              <a:t> </a:t>
            </a:r>
            <a:r>
              <a:rPr lang="en-US" dirty="0"/>
              <a:t>the experience of</a:t>
            </a:r>
            <a:r>
              <a:rPr lang="en-US" baseline="0" dirty="0"/>
              <a:t> LAC </a:t>
            </a:r>
            <a:r>
              <a:rPr lang="en-US" dirty="0"/>
              <a:t>countries implementing the </a:t>
            </a:r>
            <a:r>
              <a:rPr lang="en-US" b="1" dirty="0">
                <a:solidFill>
                  <a:srgbClr val="336699"/>
                </a:solidFill>
                <a:latin typeface="Corbel" panose="020B0503020204020204" pitchFamily="34" charset="0"/>
              </a:rPr>
              <a:t>Information System for Rural Water and Sanitation</a:t>
            </a:r>
            <a:r>
              <a:rPr lang="en-US" dirty="0">
                <a:solidFill>
                  <a:srgbClr val="336699"/>
                </a:solidFill>
                <a:latin typeface="Corbel" panose="020B0503020204020204" pitchFamily="34" charset="0"/>
              </a:rPr>
              <a:t>, which we will refer hereinafter as </a:t>
            </a:r>
            <a:r>
              <a:rPr lang="en-US" b="1" dirty="0">
                <a:solidFill>
                  <a:srgbClr val="336699"/>
                </a:solidFill>
                <a:latin typeface="Corbel" panose="020B0503020204020204" pitchFamily="34" charset="0"/>
              </a:rPr>
              <a:t>SIASAR, its Spanish acronym. </a:t>
            </a:r>
            <a:r>
              <a:rPr lang="en-US" b="0" dirty="0">
                <a:solidFill>
                  <a:srgbClr val="336699"/>
                </a:solidFill>
                <a:latin typeface="Corbel" panose="020B0503020204020204" pitchFamily="34" charset="0"/>
              </a:rPr>
              <a:t>Please note that the word SIASAR does not refer to Corporate Social Responsibility. </a:t>
            </a:r>
          </a:p>
          <a:p>
            <a:endParaRPr lang="en-US" dirty="0"/>
          </a:p>
        </p:txBody>
      </p:sp>
      <p:sp>
        <p:nvSpPr>
          <p:cNvPr id="4" name="Slide Number Placeholder 3"/>
          <p:cNvSpPr>
            <a:spLocks noGrp="1"/>
          </p:cNvSpPr>
          <p:nvPr>
            <p:ph type="sldNum" sz="quarter" idx="10"/>
          </p:nvPr>
        </p:nvSpPr>
        <p:spPr/>
        <p:txBody>
          <a:bodyPr/>
          <a:lstStyle/>
          <a:p>
            <a:fld id="{4D5F390E-0A75-C645-B832-B46C24C36A06}" type="slidenum">
              <a:rPr lang="es-ES" smtClean="0"/>
              <a:pPr/>
              <a:t>1</a:t>
            </a:fld>
            <a:endParaRPr lang="es-ES" dirty="0"/>
          </a:p>
        </p:txBody>
      </p:sp>
    </p:spTree>
    <p:extLst>
      <p:ext uri="{BB962C8B-B14F-4D97-AF65-F5344CB8AC3E}">
        <p14:creationId xmlns:p14="http://schemas.microsoft.com/office/powerpoint/2010/main" val="31117640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First of all, I would like to thank the RWSN</a:t>
            </a:r>
            <a:r>
              <a:rPr lang="en-US" baseline="0" dirty="0"/>
              <a:t> </a:t>
            </a:r>
            <a:r>
              <a:rPr lang="en-US" dirty="0"/>
              <a:t>for the opportunity to share</a:t>
            </a:r>
            <a:r>
              <a:rPr lang="en-US" baseline="0" dirty="0"/>
              <a:t> </a:t>
            </a:r>
            <a:r>
              <a:rPr lang="en-US" dirty="0"/>
              <a:t>the experience of</a:t>
            </a:r>
            <a:r>
              <a:rPr lang="en-US" baseline="0" dirty="0"/>
              <a:t> LAC </a:t>
            </a:r>
            <a:r>
              <a:rPr lang="en-US" dirty="0"/>
              <a:t>countries implementing the </a:t>
            </a:r>
            <a:r>
              <a:rPr lang="en-US" b="1" dirty="0">
                <a:solidFill>
                  <a:srgbClr val="336699"/>
                </a:solidFill>
                <a:latin typeface="Corbel" panose="020B0503020204020204" pitchFamily="34" charset="0"/>
              </a:rPr>
              <a:t>Information System for Rural Water and Sanitation</a:t>
            </a:r>
            <a:r>
              <a:rPr lang="en-US" dirty="0">
                <a:solidFill>
                  <a:srgbClr val="336699"/>
                </a:solidFill>
                <a:latin typeface="Corbel" panose="020B0503020204020204" pitchFamily="34" charset="0"/>
              </a:rPr>
              <a:t>, which we will refer hereinafter as </a:t>
            </a:r>
            <a:r>
              <a:rPr lang="en-US" b="1" dirty="0">
                <a:solidFill>
                  <a:srgbClr val="336699"/>
                </a:solidFill>
                <a:latin typeface="Corbel" panose="020B0503020204020204" pitchFamily="34" charset="0"/>
              </a:rPr>
              <a:t>SIASAR, its Spanish acronym. </a:t>
            </a:r>
            <a:r>
              <a:rPr lang="en-US" b="0" dirty="0">
                <a:solidFill>
                  <a:srgbClr val="336699"/>
                </a:solidFill>
                <a:latin typeface="Corbel" panose="020B0503020204020204" pitchFamily="34" charset="0"/>
              </a:rPr>
              <a:t>Please note that the word SIASAR does not refer to Corporate Social Responsibility. </a:t>
            </a:r>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D5F390E-0A75-C645-B832-B46C24C36A06}" type="slidenum">
              <a:rPr kumimoji="0" lang="es-ES" sz="1200" b="0" i="0" u="none" strike="noStrike" kern="1200" cap="none" spc="0" normalizeH="0" baseline="0" noProof="0" smtClean="0">
                <a:ln>
                  <a:noFill/>
                </a:ln>
                <a:solidFill>
                  <a:prstClr val="black"/>
                </a:solidFill>
                <a:effectLst/>
                <a:uLnTx/>
                <a:uFillTx/>
                <a:latin typeface="Nunito Regular"/>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s-ES" sz="1200" b="0" i="0" u="none" strike="noStrike" kern="1200" cap="none" spc="0" normalizeH="0" baseline="0" noProof="0" dirty="0">
              <a:ln>
                <a:noFill/>
              </a:ln>
              <a:solidFill>
                <a:prstClr val="black"/>
              </a:solidFill>
              <a:effectLst/>
              <a:uLnTx/>
              <a:uFillTx/>
              <a:latin typeface="Nunito Regular"/>
              <a:ea typeface="+mn-ea"/>
              <a:cs typeface="+mn-cs"/>
            </a:endParaRPr>
          </a:p>
        </p:txBody>
      </p:sp>
    </p:spTree>
    <p:extLst>
      <p:ext uri="{BB962C8B-B14F-4D97-AF65-F5344CB8AC3E}">
        <p14:creationId xmlns:p14="http://schemas.microsoft.com/office/powerpoint/2010/main" val="40478584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Nunito Regular"/>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Nunito Regular"/>
                <a:ea typeface="+mn-ea"/>
                <a:cs typeface="+mn-cs"/>
              </a:rPr>
              <a:t>One of the main challenges faced by the rural water supply and sanitation (RWSS) sector in the Latin America and the Caribbean region is the poor quality of service delivery as well as its limited sustainability over time.  </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Nunito Regular"/>
                <a:ea typeface="+mn-ea"/>
                <a:cs typeface="+mn-cs"/>
              </a:rPr>
              <a:t>Water and sanitation services lay at the root of many other development challenges as they impact public health, education, household income, and the environment.</a:t>
            </a:r>
          </a:p>
          <a:p>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Nunito Regular"/>
                <a:ea typeface="+mn-ea"/>
                <a:cs typeface="+mn-cs"/>
              </a:rPr>
              <a:t>Poor sustainability is not exclusively related to infrastructure, the capacity of service providers, hygienic or organizational habits, and the quality of the technical assistance provide, among other factors also play a critical role in the sustainability of water and sanitation services, making the monitoring of all these variables essential for this complex decision-making process.</a:t>
            </a:r>
            <a:endParaRPr lang="en-US" sz="1200" kern="1200" dirty="0">
              <a:solidFill>
                <a:schemeClr val="tx1"/>
              </a:solidFill>
              <a:effectLst/>
              <a:latin typeface="Nunito Regular"/>
              <a:ea typeface="+mn-ea"/>
              <a:cs typeface="+mn-cs"/>
            </a:endParaRPr>
          </a:p>
          <a:p>
            <a:endParaRPr lang="en-US" dirty="0"/>
          </a:p>
        </p:txBody>
      </p:sp>
      <p:sp>
        <p:nvSpPr>
          <p:cNvPr id="4" name="Slide Number Placeholder 3"/>
          <p:cNvSpPr>
            <a:spLocks noGrp="1"/>
          </p:cNvSpPr>
          <p:nvPr>
            <p:ph type="sldNum" sz="quarter" idx="10"/>
          </p:nvPr>
        </p:nvSpPr>
        <p:spPr/>
        <p:txBody>
          <a:bodyPr/>
          <a:lstStyle/>
          <a:p>
            <a:fld id="{4D5F390E-0A75-C645-B832-B46C24C36A06}" type="slidenum">
              <a:rPr lang="es-ES" smtClean="0"/>
              <a:pPr/>
              <a:t>4</a:t>
            </a:fld>
            <a:endParaRPr lang="es-ES" dirty="0"/>
          </a:p>
        </p:txBody>
      </p:sp>
    </p:spTree>
    <p:extLst>
      <p:ext uri="{BB962C8B-B14F-4D97-AF65-F5344CB8AC3E}">
        <p14:creationId xmlns:p14="http://schemas.microsoft.com/office/powerpoint/2010/main" val="9843059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6AED91-B3A9-4516-915A-72B861532D07}" type="slidenum">
              <a:rPr lang="es-ES" smtClean="0"/>
              <a:t>12</a:t>
            </a:fld>
            <a:endParaRPr lang="es-ES"/>
          </a:p>
        </p:txBody>
      </p:sp>
    </p:spTree>
    <p:extLst>
      <p:ext uri="{BB962C8B-B14F-4D97-AF65-F5344CB8AC3E}">
        <p14:creationId xmlns:p14="http://schemas.microsoft.com/office/powerpoint/2010/main" val="10757520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C6AED91-B3A9-4516-915A-72B861532D07}" type="slidenum">
              <a:rPr kumimoji="0" lang="es-ES" sz="1200" b="0" i="0" u="none" strike="noStrike" kern="1200" cap="none" spc="0" normalizeH="0" baseline="0" noProof="0" smtClean="0">
                <a:ln>
                  <a:noFill/>
                </a:ln>
                <a:solidFill>
                  <a:prstClr val="black"/>
                </a:solidFill>
                <a:effectLst/>
                <a:uLnTx/>
                <a:uFillTx/>
                <a:latin typeface="Nunito Regular"/>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s-ES" sz="1200" b="0" i="0" u="none" strike="noStrike" kern="1200" cap="none" spc="0" normalizeH="0" baseline="0" noProof="0">
              <a:ln>
                <a:noFill/>
              </a:ln>
              <a:solidFill>
                <a:prstClr val="black"/>
              </a:solidFill>
              <a:effectLst/>
              <a:uLnTx/>
              <a:uFillTx/>
              <a:latin typeface="Nunito Regular"/>
              <a:ea typeface="+mn-ea"/>
              <a:cs typeface="+mn-cs"/>
            </a:endParaRPr>
          </a:p>
        </p:txBody>
      </p:sp>
    </p:spTree>
    <p:extLst>
      <p:ext uri="{BB962C8B-B14F-4D97-AF65-F5344CB8AC3E}">
        <p14:creationId xmlns:p14="http://schemas.microsoft.com/office/powerpoint/2010/main" val="19202779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6AED91-B3A9-4516-915A-72B861532D07}" type="slidenum">
              <a:rPr lang="es-ES" smtClean="0"/>
              <a:t>14</a:t>
            </a:fld>
            <a:endParaRPr lang="es-ES"/>
          </a:p>
        </p:txBody>
      </p:sp>
    </p:spTree>
    <p:extLst>
      <p:ext uri="{BB962C8B-B14F-4D97-AF65-F5344CB8AC3E}">
        <p14:creationId xmlns:p14="http://schemas.microsoft.com/office/powerpoint/2010/main" val="13664014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s-ES_tradnl" dirty="0" err="1"/>
              <a:t>Click</a:t>
            </a:r>
            <a:r>
              <a:rPr lang="es-ES_tradnl" dirty="0"/>
              <a:t> to </a:t>
            </a:r>
            <a:r>
              <a:rPr lang="es-ES_tradnl" dirty="0" err="1"/>
              <a:t>edit</a:t>
            </a:r>
            <a:r>
              <a:rPr lang="es-ES_tradnl" dirty="0"/>
              <a:t> Master </a:t>
            </a:r>
            <a:r>
              <a:rPr lang="es-ES_tradnl" dirty="0" err="1"/>
              <a:t>title</a:t>
            </a:r>
            <a:r>
              <a:rPr lang="es-ES_tradnl" dirty="0"/>
              <a:t> </a:t>
            </a:r>
            <a:r>
              <a:rPr lang="es-ES_tradnl" dirty="0" err="1"/>
              <a:t>style</a:t>
            </a:r>
            <a:endParaRPr lang="es-E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dirty="0" err="1"/>
              <a:t>Click</a:t>
            </a:r>
            <a:r>
              <a:rPr lang="es-ES_tradnl" dirty="0"/>
              <a:t> to </a:t>
            </a:r>
            <a:r>
              <a:rPr lang="es-ES_tradnl" dirty="0" err="1"/>
              <a:t>edit</a:t>
            </a:r>
            <a:r>
              <a:rPr lang="es-ES_tradnl" dirty="0"/>
              <a:t> Master </a:t>
            </a:r>
            <a:r>
              <a:rPr lang="es-ES_tradnl" dirty="0" err="1"/>
              <a:t>subtitle</a:t>
            </a:r>
            <a:r>
              <a:rPr lang="es-ES_tradnl" dirty="0"/>
              <a:t> </a:t>
            </a:r>
            <a:r>
              <a:rPr lang="es-ES_tradnl" dirty="0" err="1"/>
              <a:t>style</a:t>
            </a:r>
            <a:endParaRPr lang="es-ES" dirty="0"/>
          </a:p>
        </p:txBody>
      </p:sp>
    </p:spTree>
    <p:extLst>
      <p:ext uri="{BB962C8B-B14F-4D97-AF65-F5344CB8AC3E}">
        <p14:creationId xmlns:p14="http://schemas.microsoft.com/office/powerpoint/2010/main" val="20488729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a:t>Click to edit Master title style</a:t>
            </a:r>
            <a:endParaRPr lang="es-ES"/>
          </a:p>
        </p:txBody>
      </p:sp>
      <p:sp>
        <p:nvSpPr>
          <p:cNvPr id="3" name="Vertical Text Placeholder 2"/>
          <p:cNvSpPr>
            <a:spLocks noGrp="1"/>
          </p:cNvSpPr>
          <p:nvPr>
            <p:ph type="body" orient="vert" idx="1"/>
          </p:nvPr>
        </p:nvSpPr>
        <p:spPr/>
        <p:txBody>
          <a:bodyPr vert="eaVert"/>
          <a:lstStyle/>
          <a:p>
            <a:pPr lvl="0"/>
            <a:r>
              <a:rPr lang="es-ES_tradnl"/>
              <a:t>Click to edit Master text styles</a:t>
            </a:r>
          </a:p>
          <a:p>
            <a:pPr lvl="1"/>
            <a:r>
              <a:rPr lang="es-ES_tradnl"/>
              <a:t>Second level</a:t>
            </a:r>
          </a:p>
          <a:p>
            <a:pPr lvl="2"/>
            <a:r>
              <a:rPr lang="es-ES_tradnl"/>
              <a:t>Third level</a:t>
            </a:r>
          </a:p>
          <a:p>
            <a:pPr lvl="3"/>
            <a:r>
              <a:rPr lang="es-ES_tradnl"/>
              <a:t>Fourth level</a:t>
            </a:r>
          </a:p>
          <a:p>
            <a:pPr lvl="4"/>
            <a:r>
              <a:rPr lang="es-ES_tradnl"/>
              <a:t>Fifth level</a:t>
            </a:r>
            <a:endParaRPr lang="es-E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B42B4DD-AE6E-D743-B4E4-B8349B879BB3}" type="datetimeFigureOut">
              <a:rPr lang="en-US" smtClean="0"/>
              <a:t>10/15/2020</a:t>
            </a:fld>
            <a:endParaRPr lang="es-ES"/>
          </a:p>
        </p:txBody>
      </p:sp>
      <p:sp>
        <p:nvSpPr>
          <p:cNvPr id="5" name="Footer Placeholder 4"/>
          <p:cNvSpPr>
            <a:spLocks noGrp="1"/>
          </p:cNvSpPr>
          <p:nvPr>
            <p:ph type="ftr" sz="quarter" idx="11"/>
          </p:nvPr>
        </p:nvSpPr>
        <p:spPr>
          <a:xfrm>
            <a:off x="3124200" y="6390558"/>
            <a:ext cx="2895600" cy="365125"/>
          </a:xfrm>
          <a:prstGeom prst="rect">
            <a:avLst/>
          </a:prstGeom>
        </p:spPr>
        <p:txBody>
          <a:bodyPr/>
          <a:lstStyle/>
          <a:p>
            <a:endParaRPr lang="es-E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9B8451A1-0036-1F40-ABCF-CA56B1822D62}" type="slidenum">
              <a:rPr lang="es-ES" smtClean="0"/>
              <a:t>‹Nº›</a:t>
            </a:fld>
            <a:endParaRPr lang="es-ES"/>
          </a:p>
        </p:txBody>
      </p:sp>
    </p:spTree>
    <p:extLst>
      <p:ext uri="{BB962C8B-B14F-4D97-AF65-F5344CB8AC3E}">
        <p14:creationId xmlns:p14="http://schemas.microsoft.com/office/powerpoint/2010/main" val="18971615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s-ES_tradnl"/>
              <a:t>Click to edit Master title style</a:t>
            </a:r>
            <a:endParaRPr lang="es-E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s-ES_tradnl"/>
              <a:t>Click to edit Master text styles</a:t>
            </a:r>
          </a:p>
          <a:p>
            <a:pPr lvl="1"/>
            <a:r>
              <a:rPr lang="es-ES_tradnl"/>
              <a:t>Second level</a:t>
            </a:r>
          </a:p>
          <a:p>
            <a:pPr lvl="2"/>
            <a:r>
              <a:rPr lang="es-ES_tradnl"/>
              <a:t>Third level</a:t>
            </a:r>
          </a:p>
          <a:p>
            <a:pPr lvl="3"/>
            <a:r>
              <a:rPr lang="es-ES_tradnl"/>
              <a:t>Fourth level</a:t>
            </a:r>
          </a:p>
          <a:p>
            <a:pPr lvl="4"/>
            <a:r>
              <a:rPr lang="es-ES_tradnl"/>
              <a:t>Fifth level</a:t>
            </a:r>
            <a:endParaRPr lang="es-E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B42B4DD-AE6E-D743-B4E4-B8349B879BB3}" type="datetimeFigureOut">
              <a:rPr lang="en-US" smtClean="0"/>
              <a:t>10/15/2020</a:t>
            </a:fld>
            <a:endParaRPr lang="es-ES"/>
          </a:p>
        </p:txBody>
      </p:sp>
      <p:sp>
        <p:nvSpPr>
          <p:cNvPr id="5" name="Footer Placeholder 4"/>
          <p:cNvSpPr>
            <a:spLocks noGrp="1"/>
          </p:cNvSpPr>
          <p:nvPr>
            <p:ph type="ftr" sz="quarter" idx="11"/>
          </p:nvPr>
        </p:nvSpPr>
        <p:spPr>
          <a:xfrm>
            <a:off x="3124200" y="6390558"/>
            <a:ext cx="2895600" cy="365125"/>
          </a:xfrm>
          <a:prstGeom prst="rect">
            <a:avLst/>
          </a:prstGeom>
        </p:spPr>
        <p:txBody>
          <a:bodyPr/>
          <a:lstStyle/>
          <a:p>
            <a:endParaRPr lang="es-E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9B8451A1-0036-1F40-ABCF-CA56B1822D62}" type="slidenum">
              <a:rPr lang="es-ES" smtClean="0"/>
              <a:t>‹Nº›</a:t>
            </a:fld>
            <a:endParaRPr lang="es-ES"/>
          </a:p>
        </p:txBody>
      </p:sp>
    </p:spTree>
    <p:extLst>
      <p:ext uri="{BB962C8B-B14F-4D97-AF65-F5344CB8AC3E}">
        <p14:creationId xmlns:p14="http://schemas.microsoft.com/office/powerpoint/2010/main" val="11615498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5085735"/>
          </a:xfrm>
        </p:spPr>
        <p:txBody>
          <a:bodyPr/>
          <a:lstStyle/>
          <a:p>
            <a:pPr lvl="0"/>
            <a:r>
              <a:rPr lang="es-ES_tradnl"/>
              <a:t>Click to edit Master text styles</a:t>
            </a:r>
          </a:p>
          <a:p>
            <a:pPr lvl="1"/>
            <a:r>
              <a:rPr lang="es-ES_tradnl"/>
              <a:t>Second level</a:t>
            </a:r>
          </a:p>
          <a:p>
            <a:pPr lvl="2"/>
            <a:r>
              <a:rPr lang="es-ES_tradnl"/>
              <a:t>Third level</a:t>
            </a:r>
          </a:p>
          <a:p>
            <a:pPr lvl="3"/>
            <a:r>
              <a:rPr lang="es-ES_tradnl"/>
              <a:t>Fourth level</a:t>
            </a:r>
          </a:p>
          <a:p>
            <a:pPr lvl="4"/>
            <a:r>
              <a:rPr lang="es-ES_tradnl"/>
              <a:t>Fifth level</a:t>
            </a:r>
            <a:endParaRPr lang="es-ES"/>
          </a:p>
        </p:txBody>
      </p:sp>
      <p:sp>
        <p:nvSpPr>
          <p:cNvPr id="10" name="Título 9"/>
          <p:cNvSpPr>
            <a:spLocks noGrp="1"/>
          </p:cNvSpPr>
          <p:nvPr>
            <p:ph type="title"/>
          </p:nvPr>
        </p:nvSpPr>
        <p:spPr/>
        <p:txBody>
          <a:bodyPr/>
          <a:lstStyle/>
          <a:p>
            <a:r>
              <a:rPr lang="es-ES" dirty="0"/>
              <a:t>Haga clic para modificar el estilo de título del patrón</a:t>
            </a:r>
          </a:p>
        </p:txBody>
      </p:sp>
    </p:spTree>
    <p:extLst>
      <p:ext uri="{BB962C8B-B14F-4D97-AF65-F5344CB8AC3E}">
        <p14:creationId xmlns:p14="http://schemas.microsoft.com/office/powerpoint/2010/main" val="15449630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s-ES_tradnl"/>
              <a:t>Click to edit Master title style</a:t>
            </a:r>
            <a:endParaRPr lang="es-E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a:t>Click to edit Master text styles</a:t>
            </a:r>
          </a:p>
        </p:txBody>
      </p:sp>
      <p:sp>
        <p:nvSpPr>
          <p:cNvPr id="5" name="Footer Placeholder 4"/>
          <p:cNvSpPr>
            <a:spLocks noGrp="1"/>
          </p:cNvSpPr>
          <p:nvPr>
            <p:ph type="ftr" sz="quarter" idx="11"/>
          </p:nvPr>
        </p:nvSpPr>
        <p:spPr>
          <a:xfrm>
            <a:off x="3124200" y="6390558"/>
            <a:ext cx="2895600" cy="365125"/>
          </a:xfrm>
          <a:prstGeom prst="rect">
            <a:avLst/>
          </a:prstGeom>
        </p:spPr>
        <p:txBody>
          <a:bodyPr/>
          <a:lstStyle/>
          <a:p>
            <a:endParaRPr lang="es-E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9B8451A1-0036-1F40-ABCF-CA56B1822D62}" type="slidenum">
              <a:rPr lang="es-ES" smtClean="0"/>
              <a:t>‹Nº›</a:t>
            </a:fld>
            <a:endParaRPr lang="es-ES"/>
          </a:p>
        </p:txBody>
      </p:sp>
    </p:spTree>
    <p:extLst>
      <p:ext uri="{BB962C8B-B14F-4D97-AF65-F5344CB8AC3E}">
        <p14:creationId xmlns:p14="http://schemas.microsoft.com/office/powerpoint/2010/main" val="30181362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a:t>Click to edit Master title style</a:t>
            </a:r>
            <a:endParaRPr lang="es-ES"/>
          </a:p>
        </p:txBody>
      </p:sp>
      <p:sp>
        <p:nvSpPr>
          <p:cNvPr id="3" name="Content Placeholder 2"/>
          <p:cNvSpPr>
            <a:spLocks noGrp="1"/>
          </p:cNvSpPr>
          <p:nvPr>
            <p:ph sz="half" idx="1"/>
          </p:nvPr>
        </p:nvSpPr>
        <p:spPr>
          <a:xfrm>
            <a:off x="457200" y="1647825"/>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a:t>Click to edit Master text styles</a:t>
            </a:r>
          </a:p>
          <a:p>
            <a:pPr lvl="1"/>
            <a:r>
              <a:rPr lang="es-ES_tradnl"/>
              <a:t>Second level</a:t>
            </a:r>
          </a:p>
          <a:p>
            <a:pPr lvl="2"/>
            <a:r>
              <a:rPr lang="es-ES_tradnl"/>
              <a:t>Third level</a:t>
            </a:r>
          </a:p>
          <a:p>
            <a:pPr lvl="3"/>
            <a:r>
              <a:rPr lang="es-ES_tradnl"/>
              <a:t>Fourth level</a:t>
            </a:r>
          </a:p>
          <a:p>
            <a:pPr lvl="4"/>
            <a:r>
              <a:rPr lang="es-ES_tradnl"/>
              <a:t>Fifth level</a:t>
            </a:r>
            <a:endParaRPr lang="es-E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a:t>Click to edit Master text styles</a:t>
            </a:r>
          </a:p>
          <a:p>
            <a:pPr lvl="1"/>
            <a:r>
              <a:rPr lang="es-ES_tradnl"/>
              <a:t>Second level</a:t>
            </a:r>
          </a:p>
          <a:p>
            <a:pPr lvl="2"/>
            <a:r>
              <a:rPr lang="es-ES_tradnl"/>
              <a:t>Third level</a:t>
            </a:r>
          </a:p>
          <a:p>
            <a:pPr lvl="3"/>
            <a:r>
              <a:rPr lang="es-ES_tradnl"/>
              <a:t>Fourth level</a:t>
            </a:r>
          </a:p>
          <a:p>
            <a:pPr lvl="4"/>
            <a:r>
              <a:rPr lang="es-ES_tradnl"/>
              <a:t>Fifth level</a:t>
            </a:r>
            <a:endParaRPr lang="es-ES"/>
          </a:p>
        </p:txBody>
      </p:sp>
    </p:spTree>
    <p:extLst>
      <p:ext uri="{BB962C8B-B14F-4D97-AF65-F5344CB8AC3E}">
        <p14:creationId xmlns:p14="http://schemas.microsoft.com/office/powerpoint/2010/main" val="38153600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_tradnl"/>
              <a:t>Click to edit Master title style</a:t>
            </a:r>
            <a:endParaRPr lang="es-E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a:t>Click to edit Master text styles</a:t>
            </a:r>
          </a:p>
          <a:p>
            <a:pPr lvl="1"/>
            <a:r>
              <a:rPr lang="es-ES_tradnl"/>
              <a:t>Second level</a:t>
            </a:r>
          </a:p>
          <a:p>
            <a:pPr lvl="2"/>
            <a:r>
              <a:rPr lang="es-ES_tradnl"/>
              <a:t>Third level</a:t>
            </a:r>
          </a:p>
          <a:p>
            <a:pPr lvl="3"/>
            <a:r>
              <a:rPr lang="es-ES_tradnl"/>
              <a:t>Fourth level</a:t>
            </a:r>
          </a:p>
          <a:p>
            <a:pPr lvl="4"/>
            <a:r>
              <a:rPr lang="es-ES_tradnl"/>
              <a:t>Fifth level</a:t>
            </a:r>
            <a:endParaRPr lang="es-E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a:t>Click to edit Master text styles</a:t>
            </a:r>
          </a:p>
          <a:p>
            <a:pPr lvl="1"/>
            <a:r>
              <a:rPr lang="es-ES_tradnl"/>
              <a:t>Second level</a:t>
            </a:r>
          </a:p>
          <a:p>
            <a:pPr lvl="2"/>
            <a:r>
              <a:rPr lang="es-ES_tradnl"/>
              <a:t>Third level</a:t>
            </a:r>
          </a:p>
          <a:p>
            <a:pPr lvl="3"/>
            <a:r>
              <a:rPr lang="es-ES_tradnl"/>
              <a:t>Fourth level</a:t>
            </a:r>
          </a:p>
          <a:p>
            <a:pPr lvl="4"/>
            <a:r>
              <a:rPr lang="es-ES_tradnl"/>
              <a:t>Fifth level</a:t>
            </a:r>
            <a:endParaRPr lang="es-ES"/>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9B42B4DD-AE6E-D743-B4E4-B8349B879BB3}" type="datetimeFigureOut">
              <a:rPr lang="en-US" smtClean="0"/>
              <a:t>10/15/2020</a:t>
            </a:fld>
            <a:endParaRPr lang="es-ES"/>
          </a:p>
        </p:txBody>
      </p:sp>
      <p:sp>
        <p:nvSpPr>
          <p:cNvPr id="8" name="Footer Placeholder 7"/>
          <p:cNvSpPr>
            <a:spLocks noGrp="1"/>
          </p:cNvSpPr>
          <p:nvPr>
            <p:ph type="ftr" sz="quarter" idx="11"/>
          </p:nvPr>
        </p:nvSpPr>
        <p:spPr>
          <a:xfrm>
            <a:off x="3124200" y="6390558"/>
            <a:ext cx="2895600" cy="365125"/>
          </a:xfrm>
          <a:prstGeom prst="rect">
            <a:avLst/>
          </a:prstGeom>
        </p:spPr>
        <p:txBody>
          <a:bodyPr/>
          <a:lstStyle/>
          <a:p>
            <a:endParaRPr lang="es-ES"/>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9B8451A1-0036-1F40-ABCF-CA56B1822D62}" type="slidenum">
              <a:rPr lang="es-ES" smtClean="0"/>
              <a:t>‹Nº›</a:t>
            </a:fld>
            <a:endParaRPr lang="es-ES"/>
          </a:p>
        </p:txBody>
      </p:sp>
    </p:spTree>
    <p:extLst>
      <p:ext uri="{BB962C8B-B14F-4D97-AF65-F5344CB8AC3E}">
        <p14:creationId xmlns:p14="http://schemas.microsoft.com/office/powerpoint/2010/main" val="16073892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a:t>Click to edit Master title style</a:t>
            </a:r>
            <a:endParaRPr lang="es-E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9B42B4DD-AE6E-D743-B4E4-B8349B879BB3}" type="datetimeFigureOut">
              <a:rPr lang="en-US" smtClean="0"/>
              <a:t>10/15/2020</a:t>
            </a:fld>
            <a:endParaRPr lang="es-ES"/>
          </a:p>
        </p:txBody>
      </p:sp>
      <p:sp>
        <p:nvSpPr>
          <p:cNvPr id="4" name="Footer Placeholder 3"/>
          <p:cNvSpPr>
            <a:spLocks noGrp="1"/>
          </p:cNvSpPr>
          <p:nvPr>
            <p:ph type="ftr" sz="quarter" idx="11"/>
          </p:nvPr>
        </p:nvSpPr>
        <p:spPr>
          <a:xfrm>
            <a:off x="3124200" y="6390558"/>
            <a:ext cx="2895600" cy="365125"/>
          </a:xfrm>
          <a:prstGeom prst="rect">
            <a:avLst/>
          </a:prstGeom>
        </p:spPr>
        <p:txBody>
          <a:bodyPr/>
          <a:lstStyle/>
          <a:p>
            <a:endParaRPr lang="es-ES"/>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9B8451A1-0036-1F40-ABCF-CA56B1822D62}" type="slidenum">
              <a:rPr lang="es-ES" smtClean="0"/>
              <a:t>‹Nº›</a:t>
            </a:fld>
            <a:endParaRPr lang="es-ES"/>
          </a:p>
        </p:txBody>
      </p:sp>
    </p:spTree>
    <p:extLst>
      <p:ext uri="{BB962C8B-B14F-4D97-AF65-F5344CB8AC3E}">
        <p14:creationId xmlns:p14="http://schemas.microsoft.com/office/powerpoint/2010/main" val="3404163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9B42B4DD-AE6E-D743-B4E4-B8349B879BB3}" type="datetimeFigureOut">
              <a:rPr lang="en-US" smtClean="0"/>
              <a:t>10/15/2020</a:t>
            </a:fld>
            <a:endParaRPr lang="es-ES"/>
          </a:p>
        </p:txBody>
      </p:sp>
      <p:sp>
        <p:nvSpPr>
          <p:cNvPr id="3" name="Footer Placeholder 2"/>
          <p:cNvSpPr>
            <a:spLocks noGrp="1"/>
          </p:cNvSpPr>
          <p:nvPr>
            <p:ph type="ftr" sz="quarter" idx="11"/>
          </p:nvPr>
        </p:nvSpPr>
        <p:spPr>
          <a:xfrm>
            <a:off x="3124200" y="6390558"/>
            <a:ext cx="2895600" cy="365125"/>
          </a:xfrm>
          <a:prstGeom prst="rect">
            <a:avLst/>
          </a:prstGeom>
        </p:spPr>
        <p:txBody>
          <a:bodyPr/>
          <a:lstStyle/>
          <a:p>
            <a:endParaRPr lang="es-ES"/>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9B8451A1-0036-1F40-ABCF-CA56B1822D62}" type="slidenum">
              <a:rPr lang="es-ES" smtClean="0"/>
              <a:t>‹Nº›</a:t>
            </a:fld>
            <a:endParaRPr lang="es-ES"/>
          </a:p>
        </p:txBody>
      </p:sp>
    </p:spTree>
    <p:extLst>
      <p:ext uri="{BB962C8B-B14F-4D97-AF65-F5344CB8AC3E}">
        <p14:creationId xmlns:p14="http://schemas.microsoft.com/office/powerpoint/2010/main" val="35430355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s-ES_tradnl"/>
              <a:t>Click to edit Master title style</a:t>
            </a:r>
            <a:endParaRPr lang="es-E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a:t>Click to edit Master text styles</a:t>
            </a:r>
          </a:p>
          <a:p>
            <a:pPr lvl="1"/>
            <a:r>
              <a:rPr lang="es-ES_tradnl"/>
              <a:t>Second level</a:t>
            </a:r>
          </a:p>
          <a:p>
            <a:pPr lvl="2"/>
            <a:r>
              <a:rPr lang="es-ES_tradnl"/>
              <a:t>Third level</a:t>
            </a:r>
          </a:p>
          <a:p>
            <a:pPr lvl="3"/>
            <a:r>
              <a:rPr lang="es-ES_tradnl"/>
              <a:t>Fourth level</a:t>
            </a:r>
          </a:p>
          <a:p>
            <a:pPr lvl="4"/>
            <a:r>
              <a:rPr lang="es-ES_tradnl"/>
              <a:t>Fifth level</a:t>
            </a:r>
            <a:endParaRPr lang="es-E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B42B4DD-AE6E-D743-B4E4-B8349B879BB3}" type="datetimeFigureOut">
              <a:rPr lang="en-US" smtClean="0"/>
              <a:t>10/15/2020</a:t>
            </a:fld>
            <a:endParaRPr lang="es-ES"/>
          </a:p>
        </p:txBody>
      </p:sp>
      <p:sp>
        <p:nvSpPr>
          <p:cNvPr id="6" name="Footer Placeholder 5"/>
          <p:cNvSpPr>
            <a:spLocks noGrp="1"/>
          </p:cNvSpPr>
          <p:nvPr>
            <p:ph type="ftr" sz="quarter" idx="11"/>
          </p:nvPr>
        </p:nvSpPr>
        <p:spPr>
          <a:xfrm>
            <a:off x="3124200" y="6390558"/>
            <a:ext cx="2895600" cy="365125"/>
          </a:xfrm>
          <a:prstGeom prst="rect">
            <a:avLst/>
          </a:prstGeom>
        </p:spPr>
        <p:txBody>
          <a:bodyPr/>
          <a:lstStyle/>
          <a:p>
            <a:endParaRPr lang="es-E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9B8451A1-0036-1F40-ABCF-CA56B1822D62}" type="slidenum">
              <a:rPr lang="es-ES" smtClean="0"/>
              <a:t>‹Nº›</a:t>
            </a:fld>
            <a:endParaRPr lang="es-ES"/>
          </a:p>
        </p:txBody>
      </p:sp>
    </p:spTree>
    <p:extLst>
      <p:ext uri="{BB962C8B-B14F-4D97-AF65-F5344CB8AC3E}">
        <p14:creationId xmlns:p14="http://schemas.microsoft.com/office/powerpoint/2010/main" val="1785852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s-ES_tradnl"/>
              <a:t>Click to edit Master title style</a:t>
            </a:r>
            <a:endParaRPr lang="es-E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B42B4DD-AE6E-D743-B4E4-B8349B879BB3}" type="datetimeFigureOut">
              <a:rPr lang="en-US" smtClean="0"/>
              <a:t>10/15/2020</a:t>
            </a:fld>
            <a:endParaRPr lang="es-ES"/>
          </a:p>
        </p:txBody>
      </p:sp>
      <p:sp>
        <p:nvSpPr>
          <p:cNvPr id="6" name="Footer Placeholder 5"/>
          <p:cNvSpPr>
            <a:spLocks noGrp="1"/>
          </p:cNvSpPr>
          <p:nvPr>
            <p:ph type="ftr" sz="quarter" idx="11"/>
          </p:nvPr>
        </p:nvSpPr>
        <p:spPr>
          <a:xfrm>
            <a:off x="3124200" y="6390558"/>
            <a:ext cx="2895600" cy="365125"/>
          </a:xfrm>
          <a:prstGeom prst="rect">
            <a:avLst/>
          </a:prstGeom>
        </p:spPr>
        <p:txBody>
          <a:bodyPr/>
          <a:lstStyle/>
          <a:p>
            <a:endParaRPr lang="es-E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9B8451A1-0036-1F40-ABCF-CA56B1822D62}" type="slidenum">
              <a:rPr lang="es-ES" smtClean="0"/>
              <a:t>‹Nº›</a:t>
            </a:fld>
            <a:endParaRPr lang="es-ES"/>
          </a:p>
        </p:txBody>
      </p:sp>
    </p:spTree>
    <p:extLst>
      <p:ext uri="{BB962C8B-B14F-4D97-AF65-F5344CB8AC3E}">
        <p14:creationId xmlns:p14="http://schemas.microsoft.com/office/powerpoint/2010/main" val="9519442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_tradnl" dirty="0" err="1"/>
              <a:t>Click</a:t>
            </a:r>
            <a:r>
              <a:rPr lang="es-ES_tradnl" dirty="0"/>
              <a:t> </a:t>
            </a:r>
            <a:r>
              <a:rPr lang="es-ES_tradnl" dirty="0" err="1"/>
              <a:t>to</a:t>
            </a:r>
            <a:r>
              <a:rPr lang="es-ES_tradnl" dirty="0"/>
              <a:t> </a:t>
            </a:r>
            <a:r>
              <a:rPr lang="es-ES_tradnl" dirty="0" err="1"/>
              <a:t>edit</a:t>
            </a:r>
            <a:r>
              <a:rPr lang="es-ES_tradnl" dirty="0"/>
              <a:t> Master </a:t>
            </a:r>
            <a:r>
              <a:rPr lang="es-ES_tradnl" dirty="0" err="1"/>
              <a:t>title</a:t>
            </a:r>
            <a:r>
              <a:rPr lang="es-ES_tradnl" dirty="0"/>
              <a:t> </a:t>
            </a:r>
            <a:r>
              <a:rPr lang="es-ES_tradnl" dirty="0" err="1"/>
              <a:t>style</a:t>
            </a:r>
            <a:endParaRPr lang="es-ES" dirty="0"/>
          </a:p>
        </p:txBody>
      </p:sp>
      <p:sp>
        <p:nvSpPr>
          <p:cNvPr id="3" name="Text Placeholder 2"/>
          <p:cNvSpPr>
            <a:spLocks noGrp="1"/>
          </p:cNvSpPr>
          <p:nvPr>
            <p:ph type="body" idx="1"/>
          </p:nvPr>
        </p:nvSpPr>
        <p:spPr>
          <a:xfrm>
            <a:off x="309716" y="1600200"/>
            <a:ext cx="8229600" cy="4525963"/>
          </a:xfrm>
          <a:prstGeom prst="rect">
            <a:avLst/>
          </a:prstGeom>
        </p:spPr>
        <p:txBody>
          <a:bodyPr vert="horz" lIns="91440" tIns="45720" rIns="91440" bIns="45720" rtlCol="0">
            <a:normAutofit/>
          </a:bodyPr>
          <a:lstStyle/>
          <a:p>
            <a:pPr lvl="0"/>
            <a:r>
              <a:rPr lang="es-ES_tradnl" dirty="0" err="1"/>
              <a:t>Click</a:t>
            </a:r>
            <a:r>
              <a:rPr lang="es-ES_tradnl" dirty="0"/>
              <a:t> </a:t>
            </a:r>
            <a:r>
              <a:rPr lang="es-ES_tradnl" dirty="0" err="1"/>
              <a:t>to</a:t>
            </a:r>
            <a:r>
              <a:rPr lang="es-ES_tradnl" dirty="0"/>
              <a:t> </a:t>
            </a:r>
            <a:r>
              <a:rPr lang="es-ES_tradnl" dirty="0" err="1"/>
              <a:t>edit</a:t>
            </a:r>
            <a:r>
              <a:rPr lang="es-ES_tradnl" dirty="0"/>
              <a:t> Master </a:t>
            </a:r>
            <a:r>
              <a:rPr lang="es-ES_tradnl" dirty="0" err="1"/>
              <a:t>text</a:t>
            </a:r>
            <a:r>
              <a:rPr lang="es-ES_tradnl" dirty="0"/>
              <a:t> </a:t>
            </a:r>
            <a:r>
              <a:rPr lang="es-ES_tradnl" dirty="0" err="1"/>
              <a:t>styles</a:t>
            </a:r>
            <a:endParaRPr lang="es-ES_tradnl" dirty="0"/>
          </a:p>
          <a:p>
            <a:pPr lvl="1"/>
            <a:r>
              <a:rPr lang="es-ES_tradnl" dirty="0" err="1"/>
              <a:t>Second</a:t>
            </a:r>
            <a:r>
              <a:rPr lang="es-ES_tradnl" dirty="0"/>
              <a:t> </a:t>
            </a:r>
            <a:r>
              <a:rPr lang="es-ES_tradnl" dirty="0" err="1"/>
              <a:t>level</a:t>
            </a:r>
            <a:endParaRPr lang="es-ES_tradnl" dirty="0"/>
          </a:p>
          <a:p>
            <a:pPr lvl="2"/>
            <a:r>
              <a:rPr lang="es-ES_tradnl" dirty="0" err="1"/>
              <a:t>Third</a:t>
            </a:r>
            <a:r>
              <a:rPr lang="es-ES_tradnl" dirty="0"/>
              <a:t> </a:t>
            </a:r>
            <a:r>
              <a:rPr lang="es-ES_tradnl" dirty="0" err="1"/>
              <a:t>level</a:t>
            </a:r>
            <a:endParaRPr lang="es-ES_tradnl" dirty="0"/>
          </a:p>
          <a:p>
            <a:pPr lvl="3"/>
            <a:r>
              <a:rPr lang="es-ES_tradnl" dirty="0" err="1"/>
              <a:t>Fourth</a:t>
            </a:r>
            <a:r>
              <a:rPr lang="es-ES_tradnl" dirty="0"/>
              <a:t> </a:t>
            </a:r>
            <a:r>
              <a:rPr lang="es-ES_tradnl" dirty="0" err="1"/>
              <a:t>level</a:t>
            </a:r>
            <a:endParaRPr lang="es-ES_tradnl" dirty="0"/>
          </a:p>
          <a:p>
            <a:pPr lvl="4"/>
            <a:r>
              <a:rPr lang="es-ES_tradnl" dirty="0" err="1"/>
              <a:t>Fifth</a:t>
            </a:r>
            <a:r>
              <a:rPr lang="es-ES_tradnl" dirty="0"/>
              <a:t> </a:t>
            </a:r>
            <a:r>
              <a:rPr lang="es-ES_tradnl" dirty="0" err="1"/>
              <a:t>level</a:t>
            </a:r>
            <a:endParaRPr lang="es-ES" dirty="0"/>
          </a:p>
        </p:txBody>
      </p:sp>
    </p:spTree>
    <p:extLst>
      <p:ext uri="{BB962C8B-B14F-4D97-AF65-F5344CB8AC3E}">
        <p14:creationId xmlns:p14="http://schemas.microsoft.com/office/powerpoint/2010/main" val="24396028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Nunito Ligh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Nunito Ligh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Nunito Ligh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Nunito Ligh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Nunito Ligh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Nunito Ligh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jpeg"/></Relationships>
</file>

<file path=ppt/slides/_rels/slide13.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image" Target="../media/image2.jpg"/><Relationship Id="rId7" Type="http://schemas.openxmlformats.org/officeDocument/2006/relationships/diagramColors" Target="../diagrams/colors8.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s>
</file>

<file path=ppt/slides/_rels/slide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jpg"/><Relationship Id="rId7" Type="http://schemas.openxmlformats.org/officeDocument/2006/relationships/diagramColors" Target="../diagrams/colors1.xml"/><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image" Target="../media/image9.jpeg"/><Relationship Id="rId4" Type="http://schemas.openxmlformats.org/officeDocument/2006/relationships/diagramData" Target="../diagrams/data1.xml"/><Relationship Id="rId9" Type="http://schemas.openxmlformats.org/officeDocument/2006/relationships/image" Target="../media/image8.png"/></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png"/><Relationship Id="rId3" Type="http://schemas.openxmlformats.org/officeDocument/2006/relationships/image" Target="../media/image10.png"/><Relationship Id="rId7" Type="http://schemas.openxmlformats.org/officeDocument/2006/relationships/image" Target="../media/image14.png"/><Relationship Id="rId12" Type="http://schemas.openxmlformats.org/officeDocument/2006/relationships/image" Target="../media/image19.png"/><Relationship Id="rId2" Type="http://schemas.openxmlformats.org/officeDocument/2006/relationships/image" Target="../media/image7.png"/><Relationship Id="rId16"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png"/><Relationship Id="rId15" Type="http://schemas.openxmlformats.org/officeDocument/2006/relationships/image" Target="../media/image22.pn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 Id="rId14" Type="http://schemas.openxmlformats.org/officeDocument/2006/relationships/image" Target="../media/image21.png"/></Relationships>
</file>

<file path=ppt/slides/_rels/slide7.xml.rels><?xml version="1.0" encoding="UTF-8" standalone="yes"?>
<Relationships xmlns="http://schemas.openxmlformats.org/package/2006/relationships"><Relationship Id="rId8" Type="http://schemas.microsoft.com/office/2007/relationships/diagramDrawing" Target="../diagrams/drawing2.xml"/><Relationship Id="rId13" Type="http://schemas.microsoft.com/office/2007/relationships/diagramDrawing" Target="../diagrams/drawing3.xml"/><Relationship Id="rId18" Type="http://schemas.microsoft.com/office/2007/relationships/diagramDrawing" Target="../diagrams/drawing4.xml"/><Relationship Id="rId3" Type="http://schemas.openxmlformats.org/officeDocument/2006/relationships/image" Target="../media/image24.png"/><Relationship Id="rId7" Type="http://schemas.openxmlformats.org/officeDocument/2006/relationships/diagramColors" Target="../diagrams/colors2.xml"/><Relationship Id="rId12" Type="http://schemas.openxmlformats.org/officeDocument/2006/relationships/diagramColors" Target="../diagrams/colors3.xml"/><Relationship Id="rId17" Type="http://schemas.openxmlformats.org/officeDocument/2006/relationships/diagramColors" Target="../diagrams/colors4.xml"/><Relationship Id="rId2" Type="http://schemas.openxmlformats.org/officeDocument/2006/relationships/image" Target="../media/image7.png"/><Relationship Id="rId16" Type="http://schemas.openxmlformats.org/officeDocument/2006/relationships/diagramQuickStyle" Target="../diagrams/quickStyle4.xml"/><Relationship Id="rId20" Type="http://schemas.microsoft.com/office/2007/relationships/hdphoto" Target="../media/hdphoto1.wdp"/><Relationship Id="rId1" Type="http://schemas.openxmlformats.org/officeDocument/2006/relationships/slideLayout" Target="../slideLayouts/slideLayout2.xml"/><Relationship Id="rId6" Type="http://schemas.openxmlformats.org/officeDocument/2006/relationships/diagramQuickStyle" Target="../diagrams/quickStyle2.xml"/><Relationship Id="rId11" Type="http://schemas.openxmlformats.org/officeDocument/2006/relationships/diagramQuickStyle" Target="../diagrams/quickStyle3.xml"/><Relationship Id="rId5" Type="http://schemas.openxmlformats.org/officeDocument/2006/relationships/diagramLayout" Target="../diagrams/layout2.xml"/><Relationship Id="rId15" Type="http://schemas.openxmlformats.org/officeDocument/2006/relationships/diagramLayout" Target="../diagrams/layout4.xml"/><Relationship Id="rId10" Type="http://schemas.openxmlformats.org/officeDocument/2006/relationships/diagramLayout" Target="../diagrams/layout3.xml"/><Relationship Id="rId19" Type="http://schemas.openxmlformats.org/officeDocument/2006/relationships/image" Target="../media/image25.png"/><Relationship Id="rId4" Type="http://schemas.openxmlformats.org/officeDocument/2006/relationships/diagramData" Target="../diagrams/data2.xml"/><Relationship Id="rId9" Type="http://schemas.openxmlformats.org/officeDocument/2006/relationships/diagramData" Target="../diagrams/data3.xml"/><Relationship Id="rId14" Type="http://schemas.openxmlformats.org/officeDocument/2006/relationships/diagramData" Target="../diagrams/data4.xml"/></Relationships>
</file>

<file path=ppt/slides/_rels/slide8.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diagramColors" Target="../diagrams/colors5.xml"/><Relationship Id="rId11" Type="http://schemas.openxmlformats.org/officeDocument/2006/relationships/image" Target="../media/image28.jpeg"/><Relationship Id="rId5" Type="http://schemas.openxmlformats.org/officeDocument/2006/relationships/diagramQuickStyle" Target="../diagrams/quickStyle5.xml"/><Relationship Id="rId10" Type="http://schemas.openxmlformats.org/officeDocument/2006/relationships/image" Target="../media/image27.png"/><Relationship Id="rId4" Type="http://schemas.openxmlformats.org/officeDocument/2006/relationships/diagramLayout" Target="../diagrams/layout5.xml"/><Relationship Id="rId9" Type="http://schemas.microsoft.com/office/2007/relationships/hdphoto" Target="../media/hdphoto2.wdp"/></Relationships>
</file>

<file path=ppt/slides/_rels/slide9.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10" Type="http://schemas.openxmlformats.org/officeDocument/2006/relationships/image" Target="../media/image31.png"/><Relationship Id="rId4" Type="http://schemas.openxmlformats.org/officeDocument/2006/relationships/diagramLayout" Target="../diagrams/layout6.xml"/><Relationship Id="rId9"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876429"/>
            <a:ext cx="7772400" cy="1882775"/>
          </a:xfrm>
        </p:spPr>
        <p:txBody>
          <a:bodyPr>
            <a:noAutofit/>
          </a:bodyPr>
          <a:lstStyle/>
          <a:p>
            <a:pPr algn="r"/>
            <a:r>
              <a:rPr lang="es-419" sz="3200" dirty="0" smtClean="0">
                <a:solidFill>
                  <a:srgbClr val="FFFFFF"/>
                </a:solidFill>
                <a:cs typeface="Nunito Light"/>
              </a:rPr>
              <a:t>Sistema de Información de Agua y Saneamiento Rural </a:t>
            </a:r>
            <a:r>
              <a:rPr lang="en-US" sz="3200" dirty="0" smtClean="0">
                <a:solidFill>
                  <a:srgbClr val="FFFFFF"/>
                </a:solidFill>
                <a:latin typeface="Nunito Light"/>
                <a:cs typeface="Nunito Light"/>
              </a:rPr>
              <a:t>- </a:t>
            </a:r>
            <a:r>
              <a:rPr lang="en-US" sz="3200" dirty="0">
                <a:solidFill>
                  <a:srgbClr val="FFFFFF"/>
                </a:solidFill>
                <a:latin typeface="Nunito Light"/>
                <a:cs typeface="Nunito Light"/>
              </a:rPr>
              <a:t>SIASAR </a:t>
            </a:r>
            <a:br>
              <a:rPr lang="en-US" sz="3200" dirty="0">
                <a:solidFill>
                  <a:srgbClr val="FFFFFF"/>
                </a:solidFill>
                <a:latin typeface="Nunito Light"/>
                <a:cs typeface="Nunito Light"/>
              </a:rPr>
            </a:br>
            <a:r>
              <a:rPr lang="en-US" sz="2400" dirty="0">
                <a:solidFill>
                  <a:schemeClr val="tx2">
                    <a:lumMod val="40000"/>
                    <a:lumOff val="60000"/>
                  </a:schemeClr>
                </a:solidFill>
                <a:latin typeface="Nunito Light"/>
                <a:cs typeface="Nunito Light"/>
              </a:rPr>
              <a:t>  www.siasar.org </a:t>
            </a:r>
            <a:endParaRPr lang="es-ES" sz="2400" dirty="0">
              <a:solidFill>
                <a:schemeClr val="tx2">
                  <a:lumMod val="40000"/>
                  <a:lumOff val="60000"/>
                </a:schemeClr>
              </a:solidFill>
              <a:latin typeface="Nunito Light"/>
              <a:cs typeface="Nunito Light"/>
            </a:endParaRPr>
          </a:p>
        </p:txBody>
      </p:sp>
      <p:sp>
        <p:nvSpPr>
          <p:cNvPr id="3" name="Subtitle 2"/>
          <p:cNvSpPr>
            <a:spLocks noGrp="1"/>
          </p:cNvSpPr>
          <p:nvPr>
            <p:ph type="subTitle" idx="1"/>
          </p:nvPr>
        </p:nvSpPr>
        <p:spPr>
          <a:xfrm>
            <a:off x="121734" y="4064690"/>
            <a:ext cx="8882742" cy="1164173"/>
          </a:xfrm>
        </p:spPr>
        <p:txBody>
          <a:bodyPr>
            <a:noAutofit/>
          </a:bodyPr>
          <a:lstStyle/>
          <a:p>
            <a:pPr algn="r">
              <a:lnSpc>
                <a:spcPct val="80000"/>
              </a:lnSpc>
            </a:pPr>
            <a:r>
              <a:rPr lang="es-419" sz="2800" dirty="0">
                <a:solidFill>
                  <a:srgbClr val="FBDF0B"/>
                </a:solidFill>
              </a:rPr>
              <a:t>Taller de Socialización e Intercambio de experiencias de “Uso” y “Coordinación” sobre el Sistema de Información de Agua y Saneamiento Rural (SIASAR</a:t>
            </a:r>
            <a:r>
              <a:rPr lang="es-419" sz="2800" dirty="0" smtClean="0">
                <a:solidFill>
                  <a:srgbClr val="FBDF0B"/>
                </a:solidFill>
              </a:rPr>
              <a:t>).</a:t>
            </a:r>
          </a:p>
          <a:p>
            <a:pPr algn="r">
              <a:lnSpc>
                <a:spcPct val="80000"/>
              </a:lnSpc>
            </a:pPr>
            <a:endParaRPr lang="es-419" sz="2800" dirty="0">
              <a:solidFill>
                <a:srgbClr val="FBDF0B"/>
              </a:solidFill>
            </a:endParaRPr>
          </a:p>
          <a:p>
            <a:pPr algn="r">
              <a:lnSpc>
                <a:spcPct val="80000"/>
              </a:lnSpc>
            </a:pPr>
            <a:r>
              <a:rPr lang="es-MX" sz="2000" dirty="0" smtClean="0">
                <a:solidFill>
                  <a:srgbClr val="FBDF0B"/>
                </a:solidFill>
              </a:rPr>
              <a:t>Octubre</a:t>
            </a:r>
            <a:r>
              <a:rPr lang="es-MX" sz="2000" dirty="0" smtClean="0">
                <a:solidFill>
                  <a:srgbClr val="FBDF0B"/>
                </a:solidFill>
              </a:rPr>
              <a:t>, 2020 Managua, Nicaragua</a:t>
            </a:r>
            <a:endParaRPr lang="en-US" sz="2000" dirty="0" smtClean="0">
              <a:solidFill>
                <a:srgbClr val="FBDF0B"/>
              </a:solidFill>
            </a:endParaRPr>
          </a:p>
          <a:p>
            <a:pPr>
              <a:lnSpc>
                <a:spcPct val="80000"/>
              </a:lnSpc>
            </a:pPr>
            <a:endParaRPr lang="en-US" sz="2000" dirty="0"/>
          </a:p>
        </p:txBody>
      </p:sp>
      <p:pic>
        <p:nvPicPr>
          <p:cNvPr id="9" name="Picture 8"/>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144670" y="244185"/>
            <a:ext cx="1582853" cy="1055235"/>
          </a:xfrm>
          <a:prstGeom prst="rect">
            <a:avLst/>
          </a:prstGeom>
        </p:spPr>
      </p:pic>
      <p:pic>
        <p:nvPicPr>
          <p:cNvPr id="10" name="Picture 9"/>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564412" y="244185"/>
            <a:ext cx="1582853" cy="1055235"/>
          </a:xfrm>
          <a:prstGeom prst="rect">
            <a:avLst/>
          </a:prstGeom>
        </p:spPr>
      </p:pic>
      <p:pic>
        <p:nvPicPr>
          <p:cNvPr id="11" name="Picture 10"/>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980252" y="244185"/>
            <a:ext cx="1582853" cy="1055235"/>
          </a:xfrm>
          <a:prstGeom prst="rect">
            <a:avLst/>
          </a:prstGeom>
        </p:spPr>
      </p:pic>
      <p:pic>
        <p:nvPicPr>
          <p:cNvPr id="12" name="Picture 11"/>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737684" y="244185"/>
            <a:ext cx="1406316" cy="1055236"/>
          </a:xfrm>
          <a:prstGeom prst="rect">
            <a:avLst/>
          </a:prstGeom>
        </p:spPr>
      </p:pic>
      <p:cxnSp>
        <p:nvCxnSpPr>
          <p:cNvPr id="15" name="Straight Connector 14"/>
          <p:cNvCxnSpPr/>
          <p:nvPr/>
        </p:nvCxnSpPr>
        <p:spPr>
          <a:xfrm>
            <a:off x="0" y="5534350"/>
            <a:ext cx="9144000" cy="0"/>
          </a:xfrm>
          <a:prstGeom prst="line">
            <a:avLst/>
          </a:prstGeom>
          <a:ln w="6350" cmpd="sng">
            <a:solidFill>
              <a:srgbClr val="FBDF0B"/>
            </a:solidFill>
            <a:prstDash val="dash"/>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9895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6" name="Title 1"/>
          <p:cNvSpPr txBox="1">
            <a:spLocks/>
          </p:cNvSpPr>
          <p:nvPr/>
        </p:nvSpPr>
        <p:spPr>
          <a:xfrm>
            <a:off x="1109133" y="197341"/>
            <a:ext cx="7772400" cy="117425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Nunito Light"/>
                <a:ea typeface="+mj-ea"/>
                <a:cs typeface="+mj-cs"/>
              </a:defRPr>
            </a:lvl1pPr>
          </a:lstStyle>
          <a:p>
            <a:pPr algn="r"/>
            <a:r>
              <a:rPr lang="es-NI" sz="3200" dirty="0">
                <a:solidFill>
                  <a:srgbClr val="FFFFFF"/>
                </a:solidFill>
                <a:cs typeface="Nunito Light"/>
              </a:rPr>
              <a:t>Resultados de SIASAR en Nicaragua</a:t>
            </a:r>
            <a:endParaRPr lang="es-NI" sz="2800" dirty="0">
              <a:solidFill>
                <a:schemeClr val="tx2">
                  <a:lumMod val="20000"/>
                  <a:lumOff val="80000"/>
                </a:schemeClr>
              </a:solidFill>
              <a:cs typeface="Nunito Light"/>
            </a:endParaRPr>
          </a:p>
        </p:txBody>
      </p:sp>
      <p:pic>
        <p:nvPicPr>
          <p:cNvPr id="2" name="Imagen 1"/>
          <p:cNvPicPr>
            <a:picLocks noChangeAspect="1"/>
          </p:cNvPicPr>
          <p:nvPr/>
        </p:nvPicPr>
        <p:blipFill rotWithShape="1">
          <a:blip r:embed="rId3"/>
          <a:srcRect l="80" t="12768" b="1"/>
          <a:stretch/>
        </p:blipFill>
        <p:spPr>
          <a:xfrm>
            <a:off x="1388040" y="2061239"/>
            <a:ext cx="7549938" cy="4661062"/>
          </a:xfrm>
          <a:prstGeom prst="rect">
            <a:avLst/>
          </a:prstGeom>
        </p:spPr>
      </p:pic>
      <p:sp>
        <p:nvSpPr>
          <p:cNvPr id="12" name="Rectángulo 11"/>
          <p:cNvSpPr/>
          <p:nvPr/>
        </p:nvSpPr>
        <p:spPr>
          <a:xfrm>
            <a:off x="548640" y="1262926"/>
            <a:ext cx="8401049" cy="707886"/>
          </a:xfrm>
          <a:prstGeom prst="rect">
            <a:avLst/>
          </a:prstGeom>
        </p:spPr>
        <p:txBody>
          <a:bodyPr wrap="square">
            <a:spAutoFit/>
          </a:bodyPr>
          <a:lstStyle/>
          <a:p>
            <a:pPr algn="r"/>
            <a:r>
              <a:rPr lang="es-ES" sz="2000" i="1" dirty="0">
                <a:solidFill>
                  <a:schemeClr val="bg1"/>
                </a:solidFill>
              </a:rPr>
              <a:t>Ejemplo de uso combinado de datos de SIASAR en análisis de cuenca: </a:t>
            </a:r>
          </a:p>
          <a:p>
            <a:pPr algn="r"/>
            <a:r>
              <a:rPr lang="es-ES" sz="2000" i="1" dirty="0">
                <a:solidFill>
                  <a:schemeClr val="bg1"/>
                </a:solidFill>
              </a:rPr>
              <a:t>Cuenca Villanueva, comunidades de SIASAR, red hidrográfica</a:t>
            </a:r>
          </a:p>
        </p:txBody>
      </p:sp>
      <p:cxnSp>
        <p:nvCxnSpPr>
          <p:cNvPr id="5" name="Straight Connector 4"/>
          <p:cNvCxnSpPr/>
          <p:nvPr/>
        </p:nvCxnSpPr>
        <p:spPr>
          <a:xfrm flipV="1">
            <a:off x="8937977" y="729035"/>
            <a:ext cx="0" cy="4140090"/>
          </a:xfrm>
          <a:prstGeom prst="line">
            <a:avLst/>
          </a:prstGeom>
          <a:ln w="6350" cmpd="sng">
            <a:solidFill>
              <a:srgbClr val="FBDF0B"/>
            </a:solidFill>
            <a:prstDash val="dash"/>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419533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3" name="CuadroTexto 1"/>
          <p:cNvSpPr txBox="1"/>
          <p:nvPr/>
        </p:nvSpPr>
        <p:spPr>
          <a:xfrm>
            <a:off x="508000" y="334878"/>
            <a:ext cx="8215730" cy="2185214"/>
          </a:xfrm>
          <a:prstGeom prst="rect">
            <a:avLst/>
          </a:prstGeom>
          <a:noFill/>
        </p:spPr>
        <p:txBody>
          <a:bodyPr wrap="square" rtlCol="0">
            <a:spAutoFit/>
          </a:bodyPr>
          <a:lstStyle/>
          <a:p>
            <a:pPr algn="r"/>
            <a:r>
              <a:rPr lang="es-NI" sz="2400" dirty="0">
                <a:solidFill>
                  <a:srgbClr val="FFFFFF"/>
                </a:solidFill>
                <a:latin typeface="Nunito Regular"/>
                <a:cs typeface="Nunito Regular"/>
              </a:rPr>
              <a:t>SIASAR para el desarrollo de las comunidades </a:t>
            </a:r>
          </a:p>
          <a:p>
            <a:pPr algn="r"/>
            <a:r>
              <a:rPr lang="es-NI" sz="2400" dirty="0">
                <a:solidFill>
                  <a:srgbClr val="FFFFFF"/>
                </a:solidFill>
                <a:latin typeface="Nunito Regular"/>
                <a:cs typeface="Nunito Regular"/>
              </a:rPr>
              <a:t>rurales y sus protagonistas</a:t>
            </a:r>
          </a:p>
          <a:p>
            <a:pPr algn="ctr"/>
            <a:endParaRPr lang="es-NI" sz="2400" dirty="0">
              <a:solidFill>
                <a:srgbClr val="FFFFFF"/>
              </a:solidFill>
              <a:latin typeface="Nunito Regular"/>
              <a:cs typeface="Nunito Regular"/>
            </a:endParaRPr>
          </a:p>
          <a:p>
            <a:pPr algn="ctr"/>
            <a:r>
              <a:rPr lang="es-NI" sz="2000" dirty="0">
                <a:solidFill>
                  <a:srgbClr val="FFFFFF"/>
                </a:solidFill>
                <a:latin typeface="Nunito Regular"/>
                <a:cs typeface="Nunito Regular"/>
              </a:rPr>
              <a:t>PROGRAMA DE SOSTENIBILIDAD DE AGUA Y SANEAMIENTO RURAL (PROSASR) </a:t>
            </a:r>
          </a:p>
          <a:p>
            <a:pPr algn="ctr"/>
            <a:endParaRPr lang="es-NI" sz="2400" dirty="0">
              <a:solidFill>
                <a:srgbClr val="FFFFFF"/>
              </a:solidFill>
              <a:latin typeface="Nunito Regular"/>
              <a:cs typeface="Nunito Regular"/>
            </a:endParaRPr>
          </a:p>
        </p:txBody>
      </p:sp>
      <p:graphicFrame>
        <p:nvGraphicFramePr>
          <p:cNvPr id="4" name="Diagrama 3"/>
          <p:cNvGraphicFramePr/>
          <p:nvPr>
            <p:extLst>
              <p:ext uri="{D42A27DB-BD31-4B8C-83A1-F6EECF244321}">
                <p14:modId xmlns:p14="http://schemas.microsoft.com/office/powerpoint/2010/main" val="2559136219"/>
              </p:ext>
            </p:extLst>
          </p:nvPr>
        </p:nvGraphicFramePr>
        <p:xfrm>
          <a:off x="0" y="1016086"/>
          <a:ext cx="9144000" cy="685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653058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11" name="Título 1"/>
          <p:cNvSpPr>
            <a:spLocks noGrp="1"/>
          </p:cNvSpPr>
          <p:nvPr>
            <p:ph type="title"/>
          </p:nvPr>
        </p:nvSpPr>
        <p:spPr>
          <a:xfrm>
            <a:off x="457199" y="274638"/>
            <a:ext cx="6918159" cy="1143000"/>
          </a:xfrm>
        </p:spPr>
        <p:txBody>
          <a:bodyPr>
            <a:normAutofit/>
          </a:bodyPr>
          <a:lstStyle/>
          <a:p>
            <a:pPr algn="r"/>
            <a:r>
              <a:rPr lang="es-419" sz="3200" dirty="0" smtClean="0">
                <a:solidFill>
                  <a:srgbClr val="FFFFFF"/>
                </a:solidFill>
              </a:rPr>
              <a:t>Mirando hacia los ODS</a:t>
            </a:r>
            <a:endParaRPr lang="es-419" sz="3200" dirty="0">
              <a:solidFill>
                <a:srgbClr val="FFFFFF"/>
              </a:solidFill>
            </a:endParaRPr>
          </a:p>
        </p:txBody>
      </p:sp>
      <p:pic>
        <p:nvPicPr>
          <p:cNvPr id="12" name="Picture 2" descr="Resultado de imagen de goal 6 sustainable development goals"/>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518110" y="464841"/>
            <a:ext cx="1620637" cy="1620637"/>
          </a:xfrm>
          <a:prstGeom prst="rect">
            <a:avLst/>
          </a:prstGeom>
          <a:noFill/>
          <a:extLst>
            <a:ext uri="{909E8E84-426E-40dd-AFC4-6F175D3DCCD1}">
              <a14:hiddenFill xmlns="" xmlns:a14="http://schemas.microsoft.com/office/drawing/2010/main">
                <a:solidFill>
                  <a:srgbClr val="FFFFFF"/>
                </a:solidFill>
              </a14:hiddenFill>
            </a:ext>
          </a:extLst>
        </p:spPr>
      </p:pic>
      <p:sp>
        <p:nvSpPr>
          <p:cNvPr id="13" name="Rectángulo 12"/>
          <p:cNvSpPr/>
          <p:nvPr/>
        </p:nvSpPr>
        <p:spPr>
          <a:xfrm>
            <a:off x="195271" y="1572489"/>
            <a:ext cx="5757233" cy="871723"/>
          </a:xfrm>
          <a:prstGeom prst="rect">
            <a:avLst/>
          </a:prstGeom>
          <a:noFill/>
          <a:ln>
            <a:noFill/>
          </a:ln>
        </p:spPr>
        <p:style>
          <a:lnRef idx="2">
            <a:schemeClr val="accent3"/>
          </a:lnRef>
          <a:fillRef idx="1">
            <a:schemeClr val="lt1"/>
          </a:fillRef>
          <a:effectRef idx="0">
            <a:schemeClr val="accent3"/>
          </a:effectRef>
          <a:fontRef idx="minor">
            <a:schemeClr val="dk1"/>
          </a:fontRef>
        </p:style>
        <p:txBody>
          <a:bodyPr rtlCol="0" anchor="t"/>
          <a:lstStyle/>
          <a:p>
            <a:r>
              <a:rPr lang="es-419" dirty="0" smtClean="0">
                <a:solidFill>
                  <a:schemeClr val="bg1"/>
                </a:solidFill>
                <a:latin typeface="Nunito Light"/>
                <a:cs typeface="Nunito Light"/>
              </a:rPr>
              <a:t>SIASAR como fuente de información para los ODS</a:t>
            </a:r>
          </a:p>
          <a:p>
            <a:endParaRPr lang="en-GB" sz="1200" b="1" dirty="0">
              <a:solidFill>
                <a:schemeClr val="accent1">
                  <a:lumMod val="40000"/>
                  <a:lumOff val="60000"/>
                </a:schemeClr>
              </a:solidFill>
              <a:latin typeface="Nunito Light"/>
              <a:cs typeface="Nunito Light"/>
            </a:endParaRPr>
          </a:p>
          <a:p>
            <a:r>
              <a:rPr lang="en-GB" sz="1200" b="1" dirty="0">
                <a:solidFill>
                  <a:schemeClr val="accent1">
                    <a:lumMod val="40000"/>
                    <a:lumOff val="60000"/>
                  </a:schemeClr>
                </a:solidFill>
                <a:latin typeface="Nunito Light"/>
                <a:cs typeface="Nunito Light"/>
              </a:rPr>
              <a:t>        Rural Drinking Water Estimates (SDG 6.1)*</a:t>
            </a:r>
          </a:p>
        </p:txBody>
      </p:sp>
      <p:sp>
        <p:nvSpPr>
          <p:cNvPr id="14" name="Rectángulo 13"/>
          <p:cNvSpPr/>
          <p:nvPr/>
        </p:nvSpPr>
        <p:spPr>
          <a:xfrm>
            <a:off x="193737" y="5688014"/>
            <a:ext cx="4840946" cy="393558"/>
          </a:xfrm>
          <a:prstGeom prst="rect">
            <a:avLst/>
          </a:prstGeom>
          <a:noFill/>
          <a:ln>
            <a:noFill/>
          </a:ln>
        </p:spPr>
        <p:style>
          <a:lnRef idx="2">
            <a:schemeClr val="accent3"/>
          </a:lnRef>
          <a:fillRef idx="1">
            <a:schemeClr val="lt1"/>
          </a:fillRef>
          <a:effectRef idx="0">
            <a:schemeClr val="accent3"/>
          </a:effectRef>
          <a:fontRef idx="minor">
            <a:schemeClr val="dk1"/>
          </a:fontRef>
        </p:style>
        <p:txBody>
          <a:bodyPr rtlCol="0" anchor="t"/>
          <a:lstStyle/>
          <a:p>
            <a:r>
              <a:rPr lang="es-419" sz="1200" dirty="0" smtClean="0">
                <a:solidFill>
                  <a:schemeClr val="accent1">
                    <a:lumMod val="40000"/>
                    <a:lumOff val="60000"/>
                  </a:schemeClr>
                </a:solidFill>
                <a:latin typeface="Nunito Regular"/>
                <a:cs typeface="Nunito Regular"/>
              </a:rPr>
              <a:t>* Ejemplo construido con una muestra de 7000 comunidades en Nicaragua, con la metodología del JMP en 2017</a:t>
            </a:r>
          </a:p>
          <a:p>
            <a:endParaRPr lang="en-US" sz="1200" dirty="0">
              <a:solidFill>
                <a:schemeClr val="accent1">
                  <a:lumMod val="40000"/>
                  <a:lumOff val="60000"/>
                </a:schemeClr>
              </a:solidFill>
              <a:latin typeface="Nunito Regular"/>
              <a:cs typeface="Nunito Regular"/>
            </a:endParaRPr>
          </a:p>
        </p:txBody>
      </p:sp>
      <p:cxnSp>
        <p:nvCxnSpPr>
          <p:cNvPr id="15" name="Straight Connector 25"/>
          <p:cNvCxnSpPr/>
          <p:nvPr/>
        </p:nvCxnSpPr>
        <p:spPr>
          <a:xfrm>
            <a:off x="7520765" y="465227"/>
            <a:ext cx="0" cy="1589271"/>
          </a:xfrm>
          <a:prstGeom prst="line">
            <a:avLst/>
          </a:prstGeom>
          <a:ln w="6350" cmpd="sng">
            <a:solidFill>
              <a:srgbClr val="FBDF0B"/>
            </a:solidFill>
            <a:prstDash val="dash"/>
          </a:ln>
        </p:spPr>
        <p:style>
          <a:lnRef idx="2">
            <a:schemeClr val="accent1"/>
          </a:lnRef>
          <a:fillRef idx="0">
            <a:schemeClr val="accent1"/>
          </a:fillRef>
          <a:effectRef idx="1">
            <a:schemeClr val="accent1"/>
          </a:effectRef>
          <a:fontRef idx="minor">
            <a:schemeClr val="tx1"/>
          </a:fontRef>
        </p:style>
      </p:cxnSp>
      <p:cxnSp>
        <p:nvCxnSpPr>
          <p:cNvPr id="16" name="Straight Connector 26"/>
          <p:cNvCxnSpPr/>
          <p:nvPr/>
        </p:nvCxnSpPr>
        <p:spPr>
          <a:xfrm>
            <a:off x="6324600" y="1236295"/>
            <a:ext cx="1174817" cy="9357"/>
          </a:xfrm>
          <a:prstGeom prst="line">
            <a:avLst/>
          </a:prstGeom>
          <a:ln w="6350" cmpd="sng">
            <a:solidFill>
              <a:srgbClr val="FBDF0B"/>
            </a:solidFill>
            <a:prstDash val="dash"/>
          </a:ln>
        </p:spPr>
        <p:style>
          <a:lnRef idx="2">
            <a:schemeClr val="accent1"/>
          </a:lnRef>
          <a:fillRef idx="0">
            <a:schemeClr val="accent1"/>
          </a:fillRef>
          <a:effectRef idx="1">
            <a:schemeClr val="accent1"/>
          </a:effectRef>
          <a:fontRef idx="minor">
            <a:schemeClr val="tx1"/>
          </a:fontRef>
        </p:style>
      </p:cxnSp>
      <p:pic>
        <p:nvPicPr>
          <p:cNvPr id="17" name="Imagen 16"/>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62127" y="2207985"/>
            <a:ext cx="5190172" cy="3537696"/>
          </a:xfrm>
          <a:prstGeom prst="rect">
            <a:avLst/>
          </a:prstGeom>
        </p:spPr>
      </p:pic>
      <p:pic>
        <p:nvPicPr>
          <p:cNvPr id="18" name="Imagen 17"/>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452299" y="1923059"/>
            <a:ext cx="3691701" cy="4446822"/>
          </a:xfrm>
          <a:prstGeom prst="rect">
            <a:avLst/>
          </a:prstGeom>
        </p:spPr>
      </p:pic>
    </p:spTree>
    <p:extLst>
      <p:ext uri="{BB962C8B-B14F-4D97-AF65-F5344CB8AC3E}">
        <p14:creationId xmlns:p14="http://schemas.microsoft.com/office/powerpoint/2010/main" val="35978709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19" name="CuadroTexto 18"/>
          <p:cNvSpPr txBox="1"/>
          <p:nvPr/>
        </p:nvSpPr>
        <p:spPr>
          <a:xfrm>
            <a:off x="1058091" y="343507"/>
            <a:ext cx="7777423" cy="1077218"/>
          </a:xfrm>
          <a:prstGeom prst="rect">
            <a:avLst/>
          </a:prstGeom>
        </p:spPr>
        <p:txBody>
          <a:bodyPr vert="horz" lIns="91440" tIns="45720" rIns="91440" bIns="45720" rtlCol="0" anchor="ctr">
            <a:normAutofit/>
          </a:bodyPr>
          <a:lstStyle>
            <a:lvl1pPr algn="r">
              <a:spcBef>
                <a:spcPct val="0"/>
              </a:spcBef>
              <a:buNone/>
              <a:defRPr sz="3200">
                <a:solidFill>
                  <a:srgbClr val="FFFFFF"/>
                </a:solidFill>
                <a:latin typeface="Nunito Light"/>
                <a:ea typeface="+mj-ea"/>
                <a:cs typeface="+mj-cs"/>
              </a:defRPr>
            </a:lvl1pPr>
          </a:lstStyle>
          <a:p>
            <a:r>
              <a:rPr lang="en-US" dirty="0"/>
              <a:t>DESAFIOS Y PERSPECTIVAS DE DESARROLLO</a:t>
            </a:r>
          </a:p>
        </p:txBody>
      </p:sp>
      <p:graphicFrame>
        <p:nvGraphicFramePr>
          <p:cNvPr id="20" name="Diagrama 19"/>
          <p:cNvGraphicFramePr/>
          <p:nvPr>
            <p:extLst>
              <p:ext uri="{D42A27DB-BD31-4B8C-83A1-F6EECF244321}">
                <p14:modId xmlns:p14="http://schemas.microsoft.com/office/powerpoint/2010/main" val="1463466224"/>
              </p:ext>
            </p:extLst>
          </p:nvPr>
        </p:nvGraphicFramePr>
        <p:xfrm>
          <a:off x="156755" y="1640767"/>
          <a:ext cx="8678759" cy="483841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2908687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176670" y="348456"/>
            <a:ext cx="6652025" cy="709714"/>
          </a:xfrm>
        </p:spPr>
        <p:txBody>
          <a:bodyPr>
            <a:noAutofit/>
          </a:bodyPr>
          <a:lstStyle/>
          <a:p>
            <a:pPr algn="r"/>
            <a:r>
              <a:rPr lang="es-ES" sz="5000" dirty="0" err="1">
                <a:solidFill>
                  <a:srgbClr val="FBDF0B"/>
                </a:solidFill>
                <a:latin typeface="Nunito Regular"/>
                <a:cs typeface="Nunito Regular"/>
              </a:rPr>
              <a:t>www.siasar.org</a:t>
            </a:r>
            <a:endParaRPr lang="en-US" sz="5000" dirty="0">
              <a:solidFill>
                <a:srgbClr val="FBDF0B"/>
              </a:solidFill>
              <a:latin typeface="Nunito Regular"/>
              <a:cs typeface="Nunito Regular"/>
            </a:endParaRPr>
          </a:p>
        </p:txBody>
      </p:sp>
      <p:sp>
        <p:nvSpPr>
          <p:cNvPr id="9" name="Rectangle 8"/>
          <p:cNvSpPr/>
          <p:nvPr/>
        </p:nvSpPr>
        <p:spPr>
          <a:xfrm>
            <a:off x="439499" y="5194881"/>
            <a:ext cx="2442195" cy="738664"/>
          </a:xfrm>
          <a:prstGeom prst="rect">
            <a:avLst/>
          </a:prstGeom>
        </p:spPr>
        <p:txBody>
          <a:bodyPr wrap="none">
            <a:spAutoFit/>
          </a:bodyPr>
          <a:lstStyle/>
          <a:p>
            <a:r>
              <a:rPr lang="en-US" sz="4200" dirty="0">
                <a:solidFill>
                  <a:srgbClr val="FFFFFF"/>
                </a:solidFill>
                <a:latin typeface="Nunito Regular"/>
                <a:cs typeface="Nunito Regular"/>
              </a:rPr>
              <a:t>¡Gracias!</a:t>
            </a:r>
          </a:p>
        </p:txBody>
      </p:sp>
      <p:cxnSp>
        <p:nvCxnSpPr>
          <p:cNvPr id="10" name="Straight Connector 9"/>
          <p:cNvCxnSpPr/>
          <p:nvPr/>
        </p:nvCxnSpPr>
        <p:spPr>
          <a:xfrm>
            <a:off x="3264287" y="1380946"/>
            <a:ext cx="5849694" cy="0"/>
          </a:xfrm>
          <a:prstGeom prst="line">
            <a:avLst/>
          </a:prstGeom>
          <a:ln w="6350" cmpd="sng">
            <a:solidFill>
              <a:srgbClr val="FBDF0B"/>
            </a:solidFill>
            <a:prstDash val="dash"/>
          </a:ln>
        </p:spPr>
        <p:style>
          <a:lnRef idx="2">
            <a:schemeClr val="accent1"/>
          </a:lnRef>
          <a:fillRef idx="0">
            <a:schemeClr val="accent1"/>
          </a:fillRef>
          <a:effectRef idx="1">
            <a:schemeClr val="accent1"/>
          </a:effectRef>
          <a:fontRef idx="minor">
            <a:schemeClr val="tx1"/>
          </a:fontRef>
        </p:style>
      </p:cxnSp>
      <p:cxnSp>
        <p:nvCxnSpPr>
          <p:cNvPr id="6" name="Straight Connector 5"/>
          <p:cNvCxnSpPr/>
          <p:nvPr/>
        </p:nvCxnSpPr>
        <p:spPr>
          <a:xfrm>
            <a:off x="3264287" y="6110903"/>
            <a:ext cx="5849694" cy="0"/>
          </a:xfrm>
          <a:prstGeom prst="line">
            <a:avLst/>
          </a:prstGeom>
          <a:ln w="6350" cmpd="sng">
            <a:solidFill>
              <a:srgbClr val="FBDF0B"/>
            </a:solidFill>
            <a:prstDash val="dash"/>
          </a:ln>
        </p:spPr>
        <p:style>
          <a:lnRef idx="2">
            <a:schemeClr val="accent1"/>
          </a:lnRef>
          <a:fillRef idx="0">
            <a:schemeClr val="accent1"/>
          </a:fillRef>
          <a:effectRef idx="1">
            <a:schemeClr val="accent1"/>
          </a:effectRef>
          <a:fontRef idx="minor">
            <a:schemeClr val="tx1"/>
          </a:fontRef>
        </p:style>
      </p:cxnSp>
      <p:sp>
        <p:nvSpPr>
          <p:cNvPr id="3" name="Rectángulo 2"/>
          <p:cNvSpPr/>
          <p:nvPr/>
        </p:nvSpPr>
        <p:spPr>
          <a:xfrm>
            <a:off x="338137" y="1674674"/>
            <a:ext cx="2926150" cy="2246769"/>
          </a:xfrm>
          <a:prstGeom prst="rect">
            <a:avLst/>
          </a:prstGeom>
        </p:spPr>
        <p:txBody>
          <a:bodyPr wrap="square">
            <a:spAutoFit/>
          </a:bodyPr>
          <a:lstStyle/>
          <a:p>
            <a:r>
              <a:rPr lang="es-419" sz="2000" i="1" dirty="0">
                <a:solidFill>
                  <a:schemeClr val="bg1"/>
                </a:solidFill>
                <a:latin typeface="Nunito Light"/>
              </a:rPr>
              <a:t>“El SIASAR… como herramienta para la planificación territorial y toma de decisiones </a:t>
            </a:r>
            <a:r>
              <a:rPr lang="es-419" sz="2000" i="1" dirty="0" smtClean="0">
                <a:solidFill>
                  <a:schemeClr val="bg1"/>
                </a:solidFill>
                <a:latin typeface="Nunito Light"/>
              </a:rPr>
              <a:t>del </a:t>
            </a:r>
            <a:r>
              <a:rPr lang="es-419" sz="2000" i="1" dirty="0">
                <a:solidFill>
                  <a:schemeClr val="bg1"/>
                </a:solidFill>
                <a:latin typeface="Nunito Light"/>
              </a:rPr>
              <a:t>sector agua y saneamiento rural de Nicaragua…”</a:t>
            </a:r>
          </a:p>
        </p:txBody>
      </p:sp>
      <p:pic>
        <p:nvPicPr>
          <p:cNvPr id="8" name="Picture 2"/>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3360312" y="1985821"/>
            <a:ext cx="5657644" cy="352020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773858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CuadroTexto 1"/>
          <p:cNvSpPr txBox="1"/>
          <p:nvPr/>
        </p:nvSpPr>
        <p:spPr>
          <a:xfrm>
            <a:off x="0" y="1783080"/>
            <a:ext cx="9143999" cy="2785378"/>
          </a:xfrm>
          <a:prstGeom prst="rect">
            <a:avLst/>
          </a:prstGeom>
          <a:noFill/>
        </p:spPr>
        <p:txBody>
          <a:bodyPr wrap="square" rtlCol="0">
            <a:spAutoFit/>
          </a:bodyPr>
          <a:lstStyle/>
          <a:p>
            <a:pPr lvl="0" algn="just"/>
            <a:r>
              <a:rPr lang="es-419" sz="3500" dirty="0">
                <a:solidFill>
                  <a:prstClr val="white"/>
                </a:solidFill>
                <a:latin typeface="Nunito Bold"/>
                <a:cs typeface="Nunito Bold"/>
              </a:rPr>
              <a:t>El Sistema de Información de Agua y Saneamiento </a:t>
            </a:r>
            <a:r>
              <a:rPr lang="es-419" sz="3500" dirty="0" smtClean="0">
                <a:solidFill>
                  <a:prstClr val="white"/>
                </a:solidFill>
                <a:latin typeface="Nunito Bold"/>
                <a:cs typeface="Nunito Bold"/>
              </a:rPr>
              <a:t>Rural (SIASAR), </a:t>
            </a:r>
            <a:r>
              <a:rPr lang="es-419" sz="3500" dirty="0">
                <a:solidFill>
                  <a:prstClr val="white"/>
                </a:solidFill>
                <a:latin typeface="Nunito Bold"/>
                <a:cs typeface="Nunito Bold"/>
              </a:rPr>
              <a:t>como herramienta </a:t>
            </a:r>
            <a:r>
              <a:rPr lang="es-419" sz="3500" dirty="0" smtClean="0">
                <a:solidFill>
                  <a:prstClr val="white"/>
                </a:solidFill>
                <a:latin typeface="Nunito Bold"/>
                <a:cs typeface="Nunito Bold"/>
              </a:rPr>
              <a:t>para la </a:t>
            </a:r>
            <a:r>
              <a:rPr lang="es-419" sz="3500" dirty="0">
                <a:solidFill>
                  <a:prstClr val="white"/>
                </a:solidFill>
                <a:latin typeface="Nunito Bold"/>
                <a:cs typeface="Nunito Bold"/>
              </a:rPr>
              <a:t>planificación </a:t>
            </a:r>
            <a:r>
              <a:rPr lang="es-419" sz="3500" dirty="0" smtClean="0">
                <a:solidFill>
                  <a:prstClr val="white"/>
                </a:solidFill>
                <a:latin typeface="Nunito Bold"/>
                <a:cs typeface="Nunito Bold"/>
              </a:rPr>
              <a:t>territorial del Sector Agua y Saneamiento Rural de Nicaragua</a:t>
            </a:r>
            <a:endParaRPr lang="es-419" sz="3500" dirty="0">
              <a:solidFill>
                <a:prstClr val="white"/>
              </a:solidFill>
              <a:latin typeface="Nunito Bold"/>
              <a:cs typeface="Nunito Bold"/>
            </a:endParaRPr>
          </a:p>
        </p:txBody>
      </p:sp>
    </p:spTree>
    <p:extLst>
      <p:ext uri="{BB962C8B-B14F-4D97-AF65-F5344CB8AC3E}">
        <p14:creationId xmlns:p14="http://schemas.microsoft.com/office/powerpoint/2010/main" val="40853529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60200" y="1719675"/>
            <a:ext cx="8883800" cy="5138325"/>
          </a:xfrm>
        </p:spPr>
        <p:txBody>
          <a:bodyPr>
            <a:noAutofit/>
          </a:bodyPr>
          <a:lstStyle/>
          <a:p>
            <a:pPr lvl="0" algn="just"/>
            <a:r>
              <a:rPr lang="es-NI" sz="2200" dirty="0" smtClean="0">
                <a:solidFill>
                  <a:schemeClr val="bg1"/>
                </a:solidFill>
              </a:rPr>
              <a:t>Objetivos:</a:t>
            </a:r>
            <a:br>
              <a:rPr lang="es-NI" sz="2200" dirty="0" smtClean="0">
                <a:solidFill>
                  <a:schemeClr val="bg1"/>
                </a:solidFill>
              </a:rPr>
            </a:br>
            <a:r>
              <a:rPr lang="es-NI" sz="2200" dirty="0" smtClean="0">
                <a:solidFill>
                  <a:schemeClr val="bg1"/>
                </a:solidFill>
              </a:rPr>
              <a:t/>
            </a:r>
            <a:br>
              <a:rPr lang="es-NI" sz="2200" dirty="0" smtClean="0">
                <a:solidFill>
                  <a:schemeClr val="bg1"/>
                </a:solidFill>
              </a:rPr>
            </a:br>
            <a:r>
              <a:rPr lang="es-NI" sz="2200" dirty="0" smtClean="0">
                <a:solidFill>
                  <a:schemeClr val="bg1"/>
                </a:solidFill>
              </a:rPr>
              <a:t>1- </a:t>
            </a:r>
            <a:r>
              <a:rPr lang="es-ES" sz="2200" dirty="0" smtClean="0">
                <a:solidFill>
                  <a:schemeClr val="bg1"/>
                </a:solidFill>
              </a:rPr>
              <a:t>Consolidar </a:t>
            </a:r>
            <a:r>
              <a:rPr lang="es-ES" sz="2200" dirty="0">
                <a:solidFill>
                  <a:schemeClr val="bg1"/>
                </a:solidFill>
              </a:rPr>
              <a:t>la comprensión de nuestros socios y colegas sobre el uso e implementación del </a:t>
            </a:r>
            <a:r>
              <a:rPr lang="es-ES" sz="2200" dirty="0" smtClean="0">
                <a:solidFill>
                  <a:schemeClr val="bg1"/>
                </a:solidFill>
              </a:rPr>
              <a:t>SIASAR.</a:t>
            </a:r>
            <a:br>
              <a:rPr lang="es-ES" sz="2200" dirty="0" smtClean="0">
                <a:solidFill>
                  <a:schemeClr val="bg1"/>
                </a:solidFill>
              </a:rPr>
            </a:br>
            <a:r>
              <a:rPr lang="es-419" sz="2200" dirty="0">
                <a:solidFill>
                  <a:schemeClr val="bg1"/>
                </a:solidFill>
              </a:rPr>
              <a:t/>
            </a:r>
            <a:br>
              <a:rPr lang="es-419" sz="2200" dirty="0">
                <a:solidFill>
                  <a:schemeClr val="bg1"/>
                </a:solidFill>
              </a:rPr>
            </a:br>
            <a:r>
              <a:rPr lang="es-419" sz="2200" dirty="0" smtClean="0">
                <a:solidFill>
                  <a:schemeClr val="bg1"/>
                </a:solidFill>
              </a:rPr>
              <a:t>2- </a:t>
            </a:r>
            <a:r>
              <a:rPr lang="es-ES" sz="2200" dirty="0" smtClean="0">
                <a:solidFill>
                  <a:schemeClr val="bg1"/>
                </a:solidFill>
              </a:rPr>
              <a:t>Conocer </a:t>
            </a:r>
            <a:r>
              <a:rPr lang="es-ES" sz="2200" dirty="0">
                <a:solidFill>
                  <a:schemeClr val="bg1"/>
                </a:solidFill>
              </a:rPr>
              <a:t>las experiencias de las </a:t>
            </a:r>
            <a:r>
              <a:rPr lang="es-ES" sz="2200" dirty="0" err="1">
                <a:solidFill>
                  <a:schemeClr val="bg1"/>
                </a:solidFill>
              </a:rPr>
              <a:t>ONG´s</a:t>
            </a:r>
            <a:r>
              <a:rPr lang="es-ES" sz="2200" dirty="0">
                <a:solidFill>
                  <a:schemeClr val="bg1"/>
                </a:solidFill>
              </a:rPr>
              <a:t> miembros de RASNIC en el uso, implementación y apoyo en el desarrollo de SIASAR. </a:t>
            </a:r>
            <a:r>
              <a:rPr lang="es-ES" sz="2200" dirty="0" smtClean="0">
                <a:solidFill>
                  <a:schemeClr val="bg1"/>
                </a:solidFill>
              </a:rPr>
              <a:t/>
            </a:r>
            <a:br>
              <a:rPr lang="es-ES" sz="2200" dirty="0" smtClean="0">
                <a:solidFill>
                  <a:schemeClr val="bg1"/>
                </a:solidFill>
              </a:rPr>
            </a:br>
            <a:r>
              <a:rPr lang="es-419" sz="2200" dirty="0">
                <a:solidFill>
                  <a:schemeClr val="bg1"/>
                </a:solidFill>
              </a:rPr>
              <a:t/>
            </a:r>
            <a:br>
              <a:rPr lang="es-419" sz="2200" dirty="0">
                <a:solidFill>
                  <a:schemeClr val="bg1"/>
                </a:solidFill>
              </a:rPr>
            </a:br>
            <a:r>
              <a:rPr lang="es-419" sz="2200" dirty="0" smtClean="0">
                <a:solidFill>
                  <a:schemeClr val="bg1"/>
                </a:solidFill>
              </a:rPr>
              <a:t>3- </a:t>
            </a:r>
            <a:r>
              <a:rPr lang="es-ES" sz="2200" dirty="0" smtClean="0">
                <a:solidFill>
                  <a:schemeClr val="bg1"/>
                </a:solidFill>
              </a:rPr>
              <a:t>Identificar </a:t>
            </a:r>
            <a:r>
              <a:rPr lang="es-ES" sz="2200" dirty="0">
                <a:solidFill>
                  <a:schemeClr val="bg1"/>
                </a:solidFill>
              </a:rPr>
              <a:t>estrategias de acciones coordinadas entre instituciones y ONG miembros de RASNIC para fomentar el uso y actualización del SIASAR de forma periódica y </a:t>
            </a:r>
            <a:r>
              <a:rPr lang="es-ES" sz="2200" dirty="0" smtClean="0">
                <a:solidFill>
                  <a:schemeClr val="bg1"/>
                </a:solidFill>
              </a:rPr>
              <a:t>frecuente.</a:t>
            </a:r>
            <a:br>
              <a:rPr lang="es-ES" sz="2200" dirty="0" smtClean="0">
                <a:solidFill>
                  <a:schemeClr val="bg1"/>
                </a:solidFill>
              </a:rPr>
            </a:br>
            <a:r>
              <a:rPr lang="es-419" sz="2200" dirty="0">
                <a:solidFill>
                  <a:schemeClr val="bg1"/>
                </a:solidFill>
              </a:rPr>
              <a:t/>
            </a:r>
            <a:br>
              <a:rPr lang="es-419" sz="2200" dirty="0">
                <a:solidFill>
                  <a:schemeClr val="bg1"/>
                </a:solidFill>
              </a:rPr>
            </a:br>
            <a:r>
              <a:rPr lang="es-419" sz="2200" dirty="0" smtClean="0">
                <a:solidFill>
                  <a:schemeClr val="bg1"/>
                </a:solidFill>
              </a:rPr>
              <a:t>4- </a:t>
            </a:r>
            <a:r>
              <a:rPr lang="es-ES" sz="2200" dirty="0" smtClean="0">
                <a:solidFill>
                  <a:schemeClr val="bg1"/>
                </a:solidFill>
              </a:rPr>
              <a:t>Conocer </a:t>
            </a:r>
            <a:r>
              <a:rPr lang="es-ES" sz="2200" dirty="0">
                <a:solidFill>
                  <a:schemeClr val="bg1"/>
                </a:solidFill>
              </a:rPr>
              <a:t>las utilidades del uso de la plataforma informática para el diagnóstico, análisis, planificación territorial y toma de decisiones para el sub sector agua y saneamiento </a:t>
            </a:r>
            <a:r>
              <a:rPr lang="es-ES" sz="2200" dirty="0" smtClean="0">
                <a:solidFill>
                  <a:schemeClr val="bg1"/>
                </a:solidFill>
              </a:rPr>
              <a:t>rural. </a:t>
            </a:r>
            <a:r>
              <a:rPr lang="es-419" sz="2200" dirty="0">
                <a:solidFill>
                  <a:schemeClr val="bg1"/>
                </a:solidFill>
              </a:rPr>
              <a:t/>
            </a:r>
            <a:br>
              <a:rPr lang="es-419" sz="2200" dirty="0">
                <a:solidFill>
                  <a:schemeClr val="bg1"/>
                </a:solidFill>
              </a:rPr>
            </a:br>
            <a:endParaRPr lang="es-419" sz="2200" dirty="0">
              <a:solidFill>
                <a:schemeClr val="bg1"/>
              </a:solidFill>
            </a:endParaRPr>
          </a:p>
        </p:txBody>
      </p:sp>
      <p:pic>
        <p:nvPicPr>
          <p:cNvPr id="9" name="Picture 8"/>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144670" y="244185"/>
            <a:ext cx="1582853" cy="1055235"/>
          </a:xfrm>
          <a:prstGeom prst="rect">
            <a:avLst/>
          </a:prstGeom>
        </p:spPr>
      </p:pic>
      <p:pic>
        <p:nvPicPr>
          <p:cNvPr id="10" name="Picture 9"/>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564412" y="244185"/>
            <a:ext cx="1582853" cy="1055235"/>
          </a:xfrm>
          <a:prstGeom prst="rect">
            <a:avLst/>
          </a:prstGeom>
        </p:spPr>
      </p:pic>
      <p:pic>
        <p:nvPicPr>
          <p:cNvPr id="11" name="Picture 10"/>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980252" y="244185"/>
            <a:ext cx="1582853" cy="1055235"/>
          </a:xfrm>
          <a:prstGeom prst="rect">
            <a:avLst/>
          </a:prstGeom>
        </p:spPr>
      </p:pic>
      <p:pic>
        <p:nvPicPr>
          <p:cNvPr id="12" name="Picture 11"/>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737684" y="244185"/>
            <a:ext cx="1406316" cy="1055236"/>
          </a:xfrm>
          <a:prstGeom prst="rect">
            <a:avLst/>
          </a:prstGeom>
        </p:spPr>
      </p:pic>
    </p:spTree>
    <p:extLst>
      <p:ext uri="{BB962C8B-B14F-4D97-AF65-F5344CB8AC3E}">
        <p14:creationId xmlns:p14="http://schemas.microsoft.com/office/powerpoint/2010/main" val="31366768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109133" y="197341"/>
            <a:ext cx="7772400" cy="1174259"/>
          </a:xfrm>
        </p:spPr>
        <p:txBody>
          <a:bodyPr>
            <a:noAutofit/>
          </a:bodyPr>
          <a:lstStyle/>
          <a:p>
            <a:pPr algn="r"/>
            <a:r>
              <a:rPr lang="x-none" sz="3200" dirty="0">
                <a:solidFill>
                  <a:srgbClr val="FFFFFF"/>
                </a:solidFill>
                <a:cs typeface="Nunito Light"/>
              </a:rPr>
              <a:t>Compartiendo</a:t>
            </a:r>
            <a:r>
              <a:rPr lang="en-US" sz="3200" dirty="0">
                <a:solidFill>
                  <a:srgbClr val="FFFFFF"/>
                </a:solidFill>
                <a:cs typeface="Nunito Light"/>
              </a:rPr>
              <a:t> </a:t>
            </a:r>
            <a:r>
              <a:rPr lang="es-419" sz="3200" dirty="0" smtClean="0">
                <a:solidFill>
                  <a:srgbClr val="FFFFFF"/>
                </a:solidFill>
                <a:cs typeface="Nunito Light"/>
              </a:rPr>
              <a:t>los mismos desafíos</a:t>
            </a:r>
            <a:endParaRPr lang="es-419" sz="2800" dirty="0">
              <a:solidFill>
                <a:schemeClr val="tx2">
                  <a:lumMod val="20000"/>
                  <a:lumOff val="80000"/>
                </a:schemeClr>
              </a:solidFill>
              <a:cs typeface="Nunito Light"/>
            </a:endParaRPr>
          </a:p>
        </p:txBody>
      </p:sp>
      <p:graphicFrame>
        <p:nvGraphicFramePr>
          <p:cNvPr id="5" name="4 Diagrama"/>
          <p:cNvGraphicFramePr/>
          <p:nvPr>
            <p:extLst>
              <p:ext uri="{D42A27DB-BD31-4B8C-83A1-F6EECF244321}">
                <p14:modId xmlns:p14="http://schemas.microsoft.com/office/powerpoint/2010/main" val="776901628"/>
              </p:ext>
            </p:extLst>
          </p:nvPr>
        </p:nvGraphicFramePr>
        <p:xfrm>
          <a:off x="1525548" y="1628800"/>
          <a:ext cx="4343511" cy="446449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7" name="Picture 6" descr="chica_pozo.png"/>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38611" y="1679599"/>
            <a:ext cx="1970627" cy="4213199"/>
          </a:xfrm>
          <a:prstGeom prst="rect">
            <a:avLst/>
          </a:prstGeom>
        </p:spPr>
      </p:pic>
      <p:pic>
        <p:nvPicPr>
          <p:cNvPr id="9" name="Picture 8" descr="pozo2.jpg"/>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6034632" y="1890090"/>
            <a:ext cx="3109368" cy="3871161"/>
          </a:xfrm>
          <a:prstGeom prst="rect">
            <a:avLst/>
          </a:prstGeom>
        </p:spPr>
      </p:pic>
    </p:spTree>
    <p:extLst>
      <p:ext uri="{BB962C8B-B14F-4D97-AF65-F5344CB8AC3E}">
        <p14:creationId xmlns:p14="http://schemas.microsoft.com/office/powerpoint/2010/main" val="36501789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CuadroTexto 1"/>
          <p:cNvSpPr txBox="1"/>
          <p:nvPr/>
        </p:nvSpPr>
        <p:spPr>
          <a:xfrm>
            <a:off x="1743074" y="1783080"/>
            <a:ext cx="6806565" cy="1446550"/>
          </a:xfrm>
          <a:prstGeom prst="rect">
            <a:avLst/>
          </a:prstGeom>
          <a:noFill/>
        </p:spPr>
        <p:txBody>
          <a:bodyPr wrap="square" rtlCol="0">
            <a:spAutoFit/>
          </a:bodyPr>
          <a:lstStyle/>
          <a:p>
            <a:pPr algn="r"/>
            <a:r>
              <a:rPr lang="es-419" sz="4400" dirty="0" smtClean="0">
                <a:solidFill>
                  <a:schemeClr val="bg1"/>
                </a:solidFill>
                <a:latin typeface="Nunito Bold"/>
                <a:cs typeface="Nunito Bold"/>
              </a:rPr>
              <a:t>Aplicación</a:t>
            </a:r>
            <a:r>
              <a:rPr lang="es-ES" sz="4400" dirty="0" smtClean="0">
                <a:solidFill>
                  <a:schemeClr val="bg1"/>
                </a:solidFill>
                <a:latin typeface="Nunito Bold"/>
                <a:cs typeface="Nunito Bold"/>
              </a:rPr>
              <a:t> del SIASAR </a:t>
            </a:r>
            <a:r>
              <a:rPr lang="es-ES" sz="4400" dirty="0">
                <a:solidFill>
                  <a:schemeClr val="bg1"/>
                </a:solidFill>
                <a:latin typeface="Nunito Bold"/>
                <a:cs typeface="Nunito Bold"/>
              </a:rPr>
              <a:t>en Nicaragua</a:t>
            </a:r>
          </a:p>
        </p:txBody>
      </p:sp>
    </p:spTree>
    <p:extLst>
      <p:ext uri="{BB962C8B-B14F-4D97-AF65-F5344CB8AC3E}">
        <p14:creationId xmlns:p14="http://schemas.microsoft.com/office/powerpoint/2010/main" val="27623373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6" name="Title 1"/>
          <p:cNvSpPr txBox="1">
            <a:spLocks/>
          </p:cNvSpPr>
          <p:nvPr/>
        </p:nvSpPr>
        <p:spPr>
          <a:xfrm>
            <a:off x="1109133" y="197341"/>
            <a:ext cx="7772400" cy="117425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Nunito Light"/>
                <a:ea typeface="+mj-ea"/>
                <a:cs typeface="+mj-cs"/>
              </a:defRPr>
            </a:lvl1pPr>
          </a:lstStyle>
          <a:p>
            <a:pPr algn="r"/>
            <a:r>
              <a:rPr lang="es-ES" sz="2800" dirty="0">
                <a:solidFill>
                  <a:srgbClr val="FFFFFF"/>
                </a:solidFill>
                <a:cs typeface="Nunito Light"/>
              </a:rPr>
              <a:t>Estrategia de articulación interinstitucional para la actualización del SIASAR </a:t>
            </a:r>
            <a:endParaRPr lang="es-NI" sz="2800" dirty="0">
              <a:solidFill>
                <a:schemeClr val="tx2">
                  <a:lumMod val="20000"/>
                  <a:lumOff val="80000"/>
                </a:schemeClr>
              </a:solidFill>
              <a:cs typeface="Nunito Light"/>
            </a:endParaRPr>
          </a:p>
        </p:txBody>
      </p:sp>
      <p:pic>
        <p:nvPicPr>
          <p:cNvPr id="3" name="Picture 3"/>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1481658" y="5368042"/>
            <a:ext cx="1686101" cy="109728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4" name="Picture 5"/>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6912635" y="4950845"/>
            <a:ext cx="1795581" cy="121138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5" name="Picture 4" descr="D:\DMMR (H)\Nuevo FISE\RPUBLICAS A PARTIR JULIO 2015\SIASAR ABRIL 2017\minsa-logo-mejorado.png"/>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6435577" y="5999738"/>
            <a:ext cx="2081264" cy="434833"/>
          </a:xfrm>
          <a:prstGeom prst="rect">
            <a:avLst/>
          </a:prstGeom>
          <a:noFill/>
          <a:extLst>
            <a:ext uri="{909E8E84-426E-40dd-AFC4-6F175D3DCCD1}">
              <a14:hiddenFill xmlns="" xmlns:a14="http://schemas.microsoft.com/office/drawing/2010/main">
                <a:solidFill>
                  <a:srgbClr val="FFFFFF"/>
                </a:solidFill>
              </a14:hiddenFill>
            </a:ext>
          </a:extLst>
        </p:spPr>
      </p:pic>
      <p:pic>
        <p:nvPicPr>
          <p:cNvPr id="6" name="Picture 5" descr="D:\DMMR (H)\Nuevo FISE\RPUBLICAS A PARTIR JULIO 2015\SIASAR ABRIL 2017\nicaragua - mined logo1.png"/>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3021570" y="5843209"/>
            <a:ext cx="1884839" cy="447493"/>
          </a:xfrm>
          <a:prstGeom prst="rect">
            <a:avLst/>
          </a:prstGeom>
          <a:noFill/>
          <a:extLst>
            <a:ext uri="{909E8E84-426E-40dd-AFC4-6F175D3DCCD1}">
              <a14:hiddenFill xmlns="" xmlns:a14="http://schemas.microsoft.com/office/drawing/2010/main">
                <a:solidFill>
                  <a:srgbClr val="FFFFFF"/>
                </a:solidFill>
              </a14:hiddenFill>
            </a:ext>
          </a:extLst>
        </p:spPr>
      </p:pic>
      <p:sp>
        <p:nvSpPr>
          <p:cNvPr id="7" name="18 Rectángulo"/>
          <p:cNvSpPr/>
          <p:nvPr/>
        </p:nvSpPr>
        <p:spPr>
          <a:xfrm>
            <a:off x="4850631" y="5222867"/>
            <a:ext cx="1570429" cy="720750"/>
          </a:xfrm>
          <a:prstGeom prst="rect">
            <a:avLst/>
          </a:prstGeom>
          <a:scene3d>
            <a:camera prst="orthographicFront">
              <a:rot lat="0" lon="0" rev="0"/>
            </a:camera>
            <a:lightRig rig="chilly" dir="t">
              <a:rot lat="0" lon="0" rev="18480000"/>
            </a:lightRig>
          </a:scene3d>
          <a:sp3d/>
        </p:spPr>
        <p:style>
          <a:lnRef idx="0">
            <a:scrgbClr r="0" g="0" b="0"/>
          </a:lnRef>
          <a:fillRef idx="0">
            <a:scrgbClr r="0" g="0" b="0"/>
          </a:fillRef>
          <a:effectRef idx="0">
            <a:scrgbClr r="0" g="0" b="0"/>
          </a:effectRef>
          <a:fontRef idx="minor">
            <a:schemeClr val="lt1"/>
          </a:fontRef>
        </p:style>
        <p:txBody>
          <a:bodyPr spcFirstLastPara="0" vert="horz" wrap="square" lIns="204125" tIns="34290" rIns="34290" bIns="34290" numCol="1" spcCol="1270" anchor="ctr" anchorCtr="0">
            <a:noAutofit/>
          </a:bodyPr>
          <a:lstStyle/>
          <a:p>
            <a:pPr defTabSz="600075">
              <a:lnSpc>
                <a:spcPct val="90000"/>
              </a:lnSpc>
              <a:spcBef>
                <a:spcPct val="0"/>
              </a:spcBef>
              <a:spcAft>
                <a:spcPct val="35000"/>
              </a:spcAft>
            </a:pPr>
            <a:r>
              <a:rPr lang="es-ES" sz="2100" dirty="0">
                <a:solidFill>
                  <a:srgbClr val="2C69B2"/>
                </a:solidFill>
                <a:latin typeface="Arial Rounded MT Bold" panose="020F0704030504030204" pitchFamily="34" charset="0"/>
              </a:rPr>
              <a:t>Centro</a:t>
            </a:r>
          </a:p>
        </p:txBody>
      </p:sp>
      <p:sp>
        <p:nvSpPr>
          <p:cNvPr id="8" name="19 Rectángulo"/>
          <p:cNvSpPr/>
          <p:nvPr/>
        </p:nvSpPr>
        <p:spPr>
          <a:xfrm>
            <a:off x="5925728" y="5404006"/>
            <a:ext cx="1487571" cy="720750"/>
          </a:xfrm>
          <a:prstGeom prst="rect">
            <a:avLst/>
          </a:prstGeom>
          <a:scene3d>
            <a:camera prst="orthographicFront">
              <a:rot lat="0" lon="0" rev="0"/>
            </a:camera>
            <a:lightRig rig="chilly" dir="t">
              <a:rot lat="0" lon="0" rev="18480000"/>
            </a:lightRig>
          </a:scene3d>
          <a:sp3d/>
        </p:spPr>
        <p:style>
          <a:lnRef idx="0">
            <a:scrgbClr r="0" g="0" b="0"/>
          </a:lnRef>
          <a:fillRef idx="0">
            <a:scrgbClr r="0" g="0" b="0"/>
          </a:fillRef>
          <a:effectRef idx="0">
            <a:scrgbClr r="0" g="0" b="0"/>
          </a:effectRef>
          <a:fontRef idx="minor">
            <a:schemeClr val="lt1"/>
          </a:fontRef>
        </p:style>
        <p:txBody>
          <a:bodyPr spcFirstLastPara="0" vert="horz" wrap="square" lIns="204125" tIns="34290" rIns="34290" bIns="34290" numCol="1" spcCol="1270" anchor="ctr" anchorCtr="0">
            <a:noAutofit/>
          </a:bodyPr>
          <a:lstStyle/>
          <a:p>
            <a:pPr defTabSz="600075">
              <a:lnSpc>
                <a:spcPct val="90000"/>
              </a:lnSpc>
              <a:spcBef>
                <a:spcPct val="0"/>
              </a:spcBef>
              <a:spcAft>
                <a:spcPct val="35000"/>
              </a:spcAft>
            </a:pPr>
            <a:r>
              <a:rPr lang="es-ES" sz="2100" dirty="0">
                <a:solidFill>
                  <a:srgbClr val="2C69B2"/>
                </a:solidFill>
                <a:latin typeface="Arial Rounded MT Bold" panose="020F0704030504030204" pitchFamily="34" charset="0"/>
              </a:rPr>
              <a:t>Salud</a:t>
            </a:r>
          </a:p>
        </p:txBody>
      </p:sp>
      <p:sp>
        <p:nvSpPr>
          <p:cNvPr id="9" name="20 Rectángulo"/>
          <p:cNvSpPr/>
          <p:nvPr/>
        </p:nvSpPr>
        <p:spPr>
          <a:xfrm>
            <a:off x="7126357" y="4501083"/>
            <a:ext cx="1570429" cy="720750"/>
          </a:xfrm>
          <a:prstGeom prst="rect">
            <a:avLst/>
          </a:prstGeom>
          <a:scene3d>
            <a:camera prst="orthographicFront">
              <a:rot lat="0" lon="0" rev="0"/>
            </a:camera>
            <a:lightRig rig="chilly" dir="t">
              <a:rot lat="0" lon="0" rev="18480000"/>
            </a:lightRig>
          </a:scene3d>
          <a:sp3d/>
        </p:spPr>
        <p:style>
          <a:lnRef idx="0">
            <a:scrgbClr r="0" g="0" b="0"/>
          </a:lnRef>
          <a:fillRef idx="0">
            <a:scrgbClr r="0" g="0" b="0"/>
          </a:fillRef>
          <a:effectRef idx="0">
            <a:scrgbClr r="0" g="0" b="0"/>
          </a:effectRef>
          <a:fontRef idx="minor">
            <a:schemeClr val="lt1"/>
          </a:fontRef>
        </p:style>
        <p:txBody>
          <a:bodyPr spcFirstLastPara="0" vert="horz" wrap="square" lIns="204125" tIns="34290" rIns="34290" bIns="34290" numCol="1" spcCol="1270" anchor="ctr" anchorCtr="0">
            <a:noAutofit/>
          </a:bodyPr>
          <a:lstStyle/>
          <a:p>
            <a:pPr defTabSz="600075">
              <a:lnSpc>
                <a:spcPct val="90000"/>
              </a:lnSpc>
              <a:spcBef>
                <a:spcPct val="0"/>
              </a:spcBef>
              <a:spcAft>
                <a:spcPct val="35000"/>
              </a:spcAft>
            </a:pPr>
            <a:r>
              <a:rPr lang="es-ES" sz="2100" dirty="0">
                <a:solidFill>
                  <a:srgbClr val="2C69B2"/>
                </a:solidFill>
                <a:latin typeface="Arial Rounded MT Bold" panose="020F0704030504030204" pitchFamily="34" charset="0"/>
              </a:rPr>
              <a:t>Otros</a:t>
            </a:r>
          </a:p>
        </p:txBody>
      </p:sp>
      <p:pic>
        <p:nvPicPr>
          <p:cNvPr id="10" name="Picture 3"/>
          <p:cNvPicPr>
            <a:picLocks noChangeAspect="1" noChangeArrowheads="1"/>
          </p:cNvPicPr>
          <p:nvPr/>
        </p:nvPicPr>
        <p:blipFill rotWithShape="1">
          <a:blip r:embed="rId7" cstate="email">
            <a:extLst>
              <a:ext uri="{28A0092B-C50C-407E-A947-70E740481C1C}">
                <a14:useLocalDpi xmlns:a14="http://schemas.microsoft.com/office/drawing/2010/main"/>
              </a:ext>
            </a:extLst>
          </a:blip>
          <a:srcRect/>
          <a:stretch/>
        </p:blipFill>
        <p:spPr bwMode="auto">
          <a:xfrm>
            <a:off x="3549745" y="3341604"/>
            <a:ext cx="3149871" cy="210007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11" name="2 Rectángulo"/>
          <p:cNvSpPr/>
          <p:nvPr/>
        </p:nvSpPr>
        <p:spPr>
          <a:xfrm>
            <a:off x="6418343" y="3579702"/>
            <a:ext cx="488324" cy="786156"/>
          </a:xfrm>
          <a:prstGeom prst="rect">
            <a:avLst/>
          </a:prstGeom>
          <a:noFill/>
        </p:spPr>
        <p:txBody>
          <a:bodyPr wrap="none" lIns="68580" tIns="34290" rIns="68580" bIns="34290">
            <a:spAutoFit/>
          </a:bodyPr>
          <a:lstStyle/>
          <a:p>
            <a:pPr algn="ctr"/>
            <a:r>
              <a:rPr lang="es-ES" sz="4050" b="1" spc="75" dirty="0">
                <a:ln w="18000">
                  <a:solidFill>
                    <a:schemeClr val="accent1">
                      <a:satMod val="200000"/>
                      <a:tint val="72000"/>
                    </a:schemeClr>
                  </a:solidFill>
                  <a:prstDash val="solid"/>
                </a:ln>
                <a:solidFill>
                  <a:srgbClr val="377BCD"/>
                </a:solidFill>
                <a:effectLst>
                  <a:outerShdw blurRad="25000" dist="20000" dir="16020000" algn="tl">
                    <a:schemeClr val="accent1">
                      <a:satMod val="200000"/>
                      <a:shade val="1000"/>
                      <a:alpha val="60000"/>
                    </a:schemeClr>
                  </a:outerShdw>
                </a:effectLst>
              </a:rPr>
              <a:t>C</a:t>
            </a:r>
          </a:p>
        </p:txBody>
      </p:sp>
      <p:sp>
        <p:nvSpPr>
          <p:cNvPr id="12" name="12 Rectángulo"/>
          <p:cNvSpPr/>
          <p:nvPr/>
        </p:nvSpPr>
        <p:spPr>
          <a:xfrm>
            <a:off x="6605185" y="3927897"/>
            <a:ext cx="534672" cy="786156"/>
          </a:xfrm>
          <a:prstGeom prst="rect">
            <a:avLst/>
          </a:prstGeom>
          <a:noFill/>
        </p:spPr>
        <p:txBody>
          <a:bodyPr wrap="none" lIns="68580" tIns="34290" rIns="68580" bIns="34290">
            <a:spAutoFit/>
          </a:bodyPr>
          <a:lstStyle/>
          <a:p>
            <a:pPr algn="ctr"/>
            <a:r>
              <a:rPr lang="es-ES" sz="4050" b="1" spc="75" dirty="0">
                <a:ln w="18000">
                  <a:solidFill>
                    <a:schemeClr val="accent1">
                      <a:satMod val="200000"/>
                      <a:tint val="72000"/>
                    </a:schemeClr>
                  </a:solidFill>
                  <a:prstDash val="solid"/>
                </a:ln>
                <a:solidFill>
                  <a:srgbClr val="377BCD"/>
                </a:solidFill>
                <a:effectLst>
                  <a:outerShdw blurRad="25000" dist="20000" dir="16020000" algn="tl">
                    <a:schemeClr val="accent1">
                      <a:satMod val="200000"/>
                      <a:shade val="1000"/>
                      <a:alpha val="60000"/>
                    </a:schemeClr>
                  </a:outerShdw>
                </a:effectLst>
              </a:rPr>
              <a:t>A</a:t>
            </a:r>
          </a:p>
        </p:txBody>
      </p:sp>
      <p:sp>
        <p:nvSpPr>
          <p:cNvPr id="13" name="13 Rectángulo"/>
          <p:cNvSpPr/>
          <p:nvPr/>
        </p:nvSpPr>
        <p:spPr>
          <a:xfrm>
            <a:off x="6667293" y="4333318"/>
            <a:ext cx="490179" cy="786156"/>
          </a:xfrm>
          <a:prstGeom prst="rect">
            <a:avLst/>
          </a:prstGeom>
          <a:noFill/>
        </p:spPr>
        <p:txBody>
          <a:bodyPr wrap="none" lIns="68580" tIns="34290" rIns="68580" bIns="34290">
            <a:spAutoFit/>
          </a:bodyPr>
          <a:lstStyle/>
          <a:p>
            <a:pPr algn="ctr"/>
            <a:r>
              <a:rPr lang="es-ES" sz="4050" b="1" spc="75" dirty="0">
                <a:ln w="18000">
                  <a:solidFill>
                    <a:schemeClr val="accent1">
                      <a:satMod val="200000"/>
                      <a:tint val="72000"/>
                    </a:schemeClr>
                  </a:solidFill>
                  <a:prstDash val="solid"/>
                </a:ln>
                <a:solidFill>
                  <a:srgbClr val="377BCD"/>
                </a:solidFill>
                <a:effectLst>
                  <a:outerShdw blurRad="25000" dist="20000" dir="16020000" algn="tl">
                    <a:schemeClr val="accent1">
                      <a:satMod val="200000"/>
                      <a:shade val="1000"/>
                      <a:alpha val="60000"/>
                    </a:schemeClr>
                  </a:outerShdw>
                </a:effectLst>
              </a:rPr>
              <a:t>P</a:t>
            </a:r>
          </a:p>
        </p:txBody>
      </p:sp>
      <p:sp>
        <p:nvSpPr>
          <p:cNvPr id="14" name="14 Rectángulo"/>
          <p:cNvSpPr/>
          <p:nvPr/>
        </p:nvSpPr>
        <p:spPr>
          <a:xfrm>
            <a:off x="6481237" y="4693693"/>
            <a:ext cx="454953" cy="786156"/>
          </a:xfrm>
          <a:prstGeom prst="rect">
            <a:avLst/>
          </a:prstGeom>
          <a:noFill/>
        </p:spPr>
        <p:txBody>
          <a:bodyPr wrap="none" lIns="68580" tIns="34290" rIns="68580" bIns="34290">
            <a:spAutoFit/>
          </a:bodyPr>
          <a:lstStyle/>
          <a:p>
            <a:pPr algn="ctr"/>
            <a:r>
              <a:rPr lang="es-ES" sz="4050" b="1" spc="75" dirty="0">
                <a:ln w="18000">
                  <a:solidFill>
                    <a:schemeClr val="accent1">
                      <a:satMod val="200000"/>
                      <a:tint val="72000"/>
                    </a:schemeClr>
                  </a:solidFill>
                  <a:prstDash val="solid"/>
                </a:ln>
                <a:solidFill>
                  <a:srgbClr val="377BCD"/>
                </a:solidFill>
                <a:effectLst>
                  <a:outerShdw blurRad="25000" dist="20000" dir="16020000" algn="tl">
                    <a:schemeClr val="accent1">
                      <a:satMod val="200000"/>
                      <a:shade val="1000"/>
                      <a:alpha val="60000"/>
                    </a:schemeClr>
                  </a:outerShdw>
                </a:effectLst>
              </a:rPr>
              <a:t>S</a:t>
            </a:r>
          </a:p>
        </p:txBody>
      </p:sp>
      <p:pic>
        <p:nvPicPr>
          <p:cNvPr id="15" name="Picture 8"/>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rot="20892313">
            <a:off x="915342" y="3325962"/>
            <a:ext cx="2231117" cy="56720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6" name="Picture 4"/>
          <p:cNvPicPr>
            <a:picLocks noChangeAspect="1" noChangeArrowheads="1"/>
          </p:cNvPicPr>
          <p:nvPr/>
        </p:nvPicPr>
        <p:blipFill rotWithShape="1">
          <a:blip r:embed="rId9" cstate="email">
            <a:extLst>
              <a:ext uri="{28A0092B-C50C-407E-A947-70E740481C1C}">
                <a14:useLocalDpi xmlns:a14="http://schemas.microsoft.com/office/drawing/2010/main"/>
              </a:ext>
            </a:extLst>
          </a:blip>
          <a:srcRect/>
          <a:stretch/>
        </p:blipFill>
        <p:spPr bwMode="auto">
          <a:xfrm>
            <a:off x="4800744" y="5622222"/>
            <a:ext cx="1686101" cy="11182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7" name="Picture 2"/>
          <p:cNvPicPr>
            <a:picLocks noChangeAspect="1" noChangeArrowheads="1"/>
          </p:cNvPicPr>
          <p:nvPr/>
        </p:nvPicPr>
        <p:blipFill rotWithShape="1">
          <a:blip r:embed="rId10" cstate="email">
            <a:extLst>
              <a:ext uri="{28A0092B-C50C-407E-A947-70E740481C1C}">
                <a14:useLocalDpi xmlns:a14="http://schemas.microsoft.com/office/drawing/2010/main"/>
              </a:ext>
            </a:extLst>
          </a:blip>
          <a:srcRect/>
          <a:stretch/>
        </p:blipFill>
        <p:spPr bwMode="auto">
          <a:xfrm>
            <a:off x="1208934" y="3814306"/>
            <a:ext cx="2340814" cy="152965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18" name="12 Rectángulo"/>
          <p:cNvSpPr/>
          <p:nvPr/>
        </p:nvSpPr>
        <p:spPr>
          <a:xfrm>
            <a:off x="770710" y="3728308"/>
            <a:ext cx="564334" cy="786156"/>
          </a:xfrm>
          <a:prstGeom prst="rect">
            <a:avLst/>
          </a:prstGeom>
          <a:noFill/>
        </p:spPr>
        <p:txBody>
          <a:bodyPr wrap="none" lIns="68580" tIns="34290" rIns="68580" bIns="34290">
            <a:spAutoFit/>
          </a:bodyPr>
          <a:lstStyle/>
          <a:p>
            <a:pPr algn="ctr"/>
            <a:r>
              <a:rPr lang="es-ES" sz="4050" b="1" spc="75" dirty="0">
                <a:ln w="18000">
                  <a:solidFill>
                    <a:schemeClr val="accent1">
                      <a:satMod val="200000"/>
                      <a:tint val="72000"/>
                    </a:schemeClr>
                  </a:solidFill>
                  <a:prstDash val="solid"/>
                </a:ln>
                <a:solidFill>
                  <a:srgbClr val="607731"/>
                </a:solidFill>
                <a:effectLst>
                  <a:outerShdw blurRad="25000" dist="20000" dir="16020000" algn="tl">
                    <a:schemeClr val="accent1">
                      <a:satMod val="200000"/>
                      <a:shade val="1000"/>
                      <a:alpha val="60000"/>
                    </a:schemeClr>
                  </a:outerShdw>
                </a:effectLst>
              </a:rPr>
              <a:t>U</a:t>
            </a:r>
          </a:p>
        </p:txBody>
      </p:sp>
      <p:sp>
        <p:nvSpPr>
          <p:cNvPr id="19" name="13 Rectángulo"/>
          <p:cNvSpPr/>
          <p:nvPr/>
        </p:nvSpPr>
        <p:spPr>
          <a:xfrm>
            <a:off x="1070588" y="3990598"/>
            <a:ext cx="695964" cy="786156"/>
          </a:xfrm>
          <a:prstGeom prst="rect">
            <a:avLst/>
          </a:prstGeom>
          <a:noFill/>
        </p:spPr>
        <p:txBody>
          <a:bodyPr wrap="none" lIns="68580" tIns="34290" rIns="68580" bIns="34290">
            <a:spAutoFit/>
          </a:bodyPr>
          <a:lstStyle/>
          <a:p>
            <a:pPr algn="ctr"/>
            <a:r>
              <a:rPr lang="es-ES" sz="4050" b="1" spc="75" dirty="0">
                <a:ln w="18000">
                  <a:solidFill>
                    <a:schemeClr val="accent1">
                      <a:satMod val="200000"/>
                      <a:tint val="72000"/>
                    </a:schemeClr>
                  </a:solidFill>
                  <a:prstDash val="solid"/>
                </a:ln>
                <a:solidFill>
                  <a:srgbClr val="607731"/>
                </a:solidFill>
                <a:effectLst>
                  <a:outerShdw blurRad="25000" dist="20000" dir="16020000" algn="tl">
                    <a:schemeClr val="accent1">
                      <a:satMod val="200000"/>
                      <a:shade val="1000"/>
                      <a:alpha val="60000"/>
                    </a:schemeClr>
                  </a:outerShdw>
                </a:effectLst>
              </a:rPr>
              <a:t>M</a:t>
            </a:r>
          </a:p>
        </p:txBody>
      </p:sp>
      <p:sp>
        <p:nvSpPr>
          <p:cNvPr id="20" name="14 Rectángulo"/>
          <p:cNvSpPr/>
          <p:nvPr/>
        </p:nvSpPr>
        <p:spPr>
          <a:xfrm>
            <a:off x="923158" y="4350974"/>
            <a:ext cx="534672" cy="786156"/>
          </a:xfrm>
          <a:prstGeom prst="rect">
            <a:avLst/>
          </a:prstGeom>
          <a:noFill/>
        </p:spPr>
        <p:txBody>
          <a:bodyPr wrap="none" lIns="68580" tIns="34290" rIns="68580" bIns="34290">
            <a:spAutoFit/>
          </a:bodyPr>
          <a:lstStyle/>
          <a:p>
            <a:pPr algn="ctr"/>
            <a:r>
              <a:rPr lang="es-ES" sz="4050" b="1" spc="75" dirty="0">
                <a:ln w="18000">
                  <a:solidFill>
                    <a:schemeClr val="accent1">
                      <a:satMod val="200000"/>
                      <a:tint val="72000"/>
                    </a:schemeClr>
                  </a:solidFill>
                  <a:prstDash val="solid"/>
                </a:ln>
                <a:solidFill>
                  <a:srgbClr val="607731"/>
                </a:solidFill>
                <a:effectLst>
                  <a:outerShdw blurRad="25000" dist="20000" dir="16020000" algn="tl">
                    <a:schemeClr val="accent1">
                      <a:satMod val="200000"/>
                      <a:shade val="1000"/>
                      <a:alpha val="60000"/>
                    </a:schemeClr>
                  </a:outerShdw>
                </a:effectLst>
              </a:rPr>
              <a:t>A</a:t>
            </a:r>
          </a:p>
        </p:txBody>
      </p:sp>
      <p:sp>
        <p:nvSpPr>
          <p:cNvPr id="21" name="15 Rectángulo"/>
          <p:cNvSpPr/>
          <p:nvPr/>
        </p:nvSpPr>
        <p:spPr>
          <a:xfrm>
            <a:off x="1169150" y="4719339"/>
            <a:ext cx="454953" cy="786156"/>
          </a:xfrm>
          <a:prstGeom prst="rect">
            <a:avLst/>
          </a:prstGeom>
          <a:noFill/>
        </p:spPr>
        <p:txBody>
          <a:bodyPr wrap="none" lIns="68580" tIns="34290" rIns="68580" bIns="34290">
            <a:spAutoFit/>
          </a:bodyPr>
          <a:lstStyle/>
          <a:p>
            <a:pPr algn="ctr"/>
            <a:r>
              <a:rPr lang="es-ES" sz="4050" b="1" spc="75" dirty="0">
                <a:ln w="18000">
                  <a:solidFill>
                    <a:schemeClr val="accent1">
                      <a:satMod val="200000"/>
                      <a:tint val="72000"/>
                    </a:schemeClr>
                  </a:solidFill>
                  <a:prstDash val="solid"/>
                </a:ln>
                <a:solidFill>
                  <a:srgbClr val="607731"/>
                </a:solidFill>
                <a:effectLst>
                  <a:outerShdw blurRad="25000" dist="20000" dir="16020000" algn="tl">
                    <a:schemeClr val="accent1">
                      <a:satMod val="200000"/>
                      <a:shade val="1000"/>
                      <a:alpha val="60000"/>
                    </a:schemeClr>
                  </a:outerShdw>
                </a:effectLst>
              </a:rPr>
              <a:t>S</a:t>
            </a:r>
          </a:p>
        </p:txBody>
      </p:sp>
      <p:pic>
        <p:nvPicPr>
          <p:cNvPr id="22" name="Imagen 2"/>
          <p:cNvPicPr>
            <a:picLocks noChangeAspect="1"/>
          </p:cNvPicPr>
          <p:nvPr/>
        </p:nvPicPr>
        <p:blipFill>
          <a:blip r:embed="rId11">
            <a:extLst>
              <a:ext uri="{28A0092B-C50C-407E-A947-70E740481C1C}">
                <a14:useLocalDpi xmlns:a14="http://schemas.microsoft.com/office/drawing/2010/main"/>
              </a:ext>
            </a:extLst>
          </a:blip>
          <a:srcRect/>
          <a:stretch>
            <a:fillRect/>
          </a:stretch>
        </p:blipFill>
        <p:spPr bwMode="auto">
          <a:xfrm>
            <a:off x="7308553" y="3573947"/>
            <a:ext cx="1040416" cy="10568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3" name="15 Rectángulo"/>
          <p:cNvSpPr/>
          <p:nvPr/>
        </p:nvSpPr>
        <p:spPr>
          <a:xfrm>
            <a:off x="1309054" y="5060507"/>
            <a:ext cx="1570429" cy="720750"/>
          </a:xfrm>
          <a:prstGeom prst="rect">
            <a:avLst/>
          </a:prstGeom>
          <a:scene3d>
            <a:camera prst="orthographicFront">
              <a:rot lat="0" lon="0" rev="0"/>
            </a:camera>
            <a:lightRig rig="chilly" dir="t">
              <a:rot lat="0" lon="0" rev="18480000"/>
            </a:lightRig>
          </a:scene3d>
          <a:sp3d/>
        </p:spPr>
        <p:style>
          <a:lnRef idx="0">
            <a:scrgbClr r="0" g="0" b="0"/>
          </a:lnRef>
          <a:fillRef idx="0">
            <a:scrgbClr r="0" g="0" b="0"/>
          </a:fillRef>
          <a:effectRef idx="0">
            <a:scrgbClr r="0" g="0" b="0"/>
          </a:effectRef>
          <a:fontRef idx="minor">
            <a:schemeClr val="lt1"/>
          </a:fontRef>
        </p:style>
        <p:txBody>
          <a:bodyPr spcFirstLastPara="0" vert="horz" wrap="square" lIns="204125" tIns="34290" rIns="34290" bIns="34290" numCol="1" spcCol="1270" anchor="ctr" anchorCtr="0">
            <a:noAutofit/>
          </a:bodyPr>
          <a:lstStyle/>
          <a:p>
            <a:pPr defTabSz="600075">
              <a:lnSpc>
                <a:spcPct val="90000"/>
              </a:lnSpc>
              <a:spcBef>
                <a:spcPct val="0"/>
              </a:spcBef>
              <a:spcAft>
                <a:spcPct val="35000"/>
              </a:spcAft>
            </a:pPr>
            <a:r>
              <a:rPr lang="es-ES" sz="2100" dirty="0">
                <a:solidFill>
                  <a:srgbClr val="2C69B2"/>
                </a:solidFill>
                <a:latin typeface="Arial Rounded MT Bold" panose="020F0704030504030204" pitchFamily="34" charset="0"/>
              </a:rPr>
              <a:t>Centro</a:t>
            </a:r>
          </a:p>
        </p:txBody>
      </p:sp>
      <p:sp>
        <p:nvSpPr>
          <p:cNvPr id="24" name="17 Rectángulo"/>
          <p:cNvSpPr/>
          <p:nvPr/>
        </p:nvSpPr>
        <p:spPr>
          <a:xfrm>
            <a:off x="2384150" y="5150600"/>
            <a:ext cx="1487571" cy="720750"/>
          </a:xfrm>
          <a:prstGeom prst="rect">
            <a:avLst/>
          </a:prstGeom>
          <a:scene3d>
            <a:camera prst="orthographicFront">
              <a:rot lat="0" lon="0" rev="0"/>
            </a:camera>
            <a:lightRig rig="chilly" dir="t">
              <a:rot lat="0" lon="0" rev="18480000"/>
            </a:lightRig>
          </a:scene3d>
          <a:sp3d/>
        </p:spPr>
        <p:style>
          <a:lnRef idx="0">
            <a:scrgbClr r="0" g="0" b="0"/>
          </a:lnRef>
          <a:fillRef idx="0">
            <a:scrgbClr r="0" g="0" b="0"/>
          </a:fillRef>
          <a:effectRef idx="0">
            <a:scrgbClr r="0" g="0" b="0"/>
          </a:effectRef>
          <a:fontRef idx="minor">
            <a:schemeClr val="lt1"/>
          </a:fontRef>
        </p:style>
        <p:txBody>
          <a:bodyPr spcFirstLastPara="0" vert="horz" wrap="square" lIns="204125" tIns="34290" rIns="34290" bIns="34290" numCol="1" spcCol="1270" anchor="ctr" anchorCtr="0">
            <a:noAutofit/>
          </a:bodyPr>
          <a:lstStyle/>
          <a:p>
            <a:pPr defTabSz="600075">
              <a:lnSpc>
                <a:spcPct val="90000"/>
              </a:lnSpc>
              <a:spcBef>
                <a:spcPct val="0"/>
              </a:spcBef>
              <a:spcAft>
                <a:spcPct val="35000"/>
              </a:spcAft>
            </a:pPr>
            <a:r>
              <a:rPr lang="es-ES" sz="2100" dirty="0">
                <a:solidFill>
                  <a:srgbClr val="2C69B2"/>
                </a:solidFill>
                <a:latin typeface="Arial Rounded MT Bold" panose="020F0704030504030204" pitchFamily="34" charset="0"/>
              </a:rPr>
              <a:t>Escolar</a:t>
            </a:r>
          </a:p>
        </p:txBody>
      </p:sp>
      <p:pic>
        <p:nvPicPr>
          <p:cNvPr id="25" name="Picture 3"/>
          <p:cNvPicPr>
            <a:picLocks noChangeAspect="1" noChangeArrowheads="1"/>
          </p:cNvPicPr>
          <p:nvPr/>
        </p:nvPicPr>
        <p:blipFill rotWithShape="1">
          <a:blip r:embed="rId12" cstate="email">
            <a:extLst>
              <a:ext uri="{28A0092B-C50C-407E-A947-70E740481C1C}">
                <a14:useLocalDpi xmlns:a14="http://schemas.microsoft.com/office/drawing/2010/main"/>
              </a:ext>
            </a:extLst>
          </a:blip>
          <a:srcRect/>
          <a:stretch/>
        </p:blipFill>
        <p:spPr bwMode="auto">
          <a:xfrm>
            <a:off x="5811431" y="1379372"/>
            <a:ext cx="2914559" cy="229738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27" name="Picture 6" descr="E:\DESCARGAS\c0353a849c5de097b436a5b0d1d6a687.jpg"/>
          <p:cNvPicPr>
            <a:picLocks noChangeAspect="1" noChangeArrowheads="1"/>
          </p:cNvPicPr>
          <p:nvPr/>
        </p:nvPicPr>
        <p:blipFill>
          <a:blip r:embed="rId13" cstate="print">
            <a:extLst>
              <a:ext uri="{28A0092B-C50C-407E-A947-70E740481C1C}">
                <a14:useLocalDpi xmlns:a14="http://schemas.microsoft.com/office/drawing/2010/main"/>
              </a:ext>
            </a:extLst>
          </a:blip>
          <a:srcRect/>
          <a:stretch>
            <a:fillRect/>
          </a:stretch>
        </p:blipFill>
        <p:spPr bwMode="auto">
          <a:xfrm>
            <a:off x="3258174" y="2706450"/>
            <a:ext cx="784419" cy="810844"/>
          </a:xfrm>
          <a:prstGeom prst="rect">
            <a:avLst/>
          </a:prstGeom>
          <a:noFill/>
          <a:extLst>
            <a:ext uri="{909E8E84-426E-40dd-AFC4-6F175D3DCCD1}">
              <a14:hiddenFill xmlns="" xmlns:a14="http://schemas.microsoft.com/office/drawing/2010/main">
                <a:solidFill>
                  <a:srgbClr val="FFFFFF"/>
                </a:solidFill>
              </a14:hiddenFill>
            </a:ext>
          </a:extLst>
        </p:spPr>
      </p:pic>
      <p:pic>
        <p:nvPicPr>
          <p:cNvPr id="28" name="Picture 2"/>
          <p:cNvPicPr>
            <a:picLocks noChangeAspect="1" noChangeArrowheads="1"/>
          </p:cNvPicPr>
          <p:nvPr/>
        </p:nvPicPr>
        <p:blipFill rotWithShape="1">
          <a:blip r:embed="rId14" cstate="email">
            <a:extLst>
              <a:ext uri="{28A0092B-C50C-407E-A947-70E740481C1C}">
                <a14:useLocalDpi xmlns:a14="http://schemas.microsoft.com/office/drawing/2010/main"/>
              </a:ext>
            </a:extLst>
          </a:blip>
          <a:srcRect/>
          <a:stretch/>
        </p:blipFill>
        <p:spPr bwMode="auto">
          <a:xfrm rot="510959">
            <a:off x="3451653" y="1725365"/>
            <a:ext cx="2362856" cy="164865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29" name="Picture 7" descr="D:\DMMR (H)\Nuevo FISE\RPUBLICAS A PARTIR JULIO 2015\SIASAR ABRIL 2017\enacal (1).png"/>
          <p:cNvPicPr>
            <a:picLocks noChangeAspect="1" noChangeArrowheads="1"/>
          </p:cNvPicPr>
          <p:nvPr/>
        </p:nvPicPr>
        <p:blipFill>
          <a:blip r:embed="rId15" cstate="print">
            <a:extLst>
              <a:ext uri="{28A0092B-C50C-407E-A947-70E740481C1C}">
                <a14:useLocalDpi xmlns:a14="http://schemas.microsoft.com/office/drawing/2010/main"/>
              </a:ext>
            </a:extLst>
          </a:blip>
          <a:srcRect/>
          <a:stretch>
            <a:fillRect/>
          </a:stretch>
        </p:blipFill>
        <p:spPr bwMode="auto">
          <a:xfrm rot="21110984">
            <a:off x="5526106" y="1504034"/>
            <a:ext cx="2476078" cy="600483"/>
          </a:xfrm>
          <a:prstGeom prst="rect">
            <a:avLst/>
          </a:prstGeom>
          <a:noFill/>
          <a:extLst>
            <a:ext uri="{909E8E84-426E-40dd-AFC4-6F175D3DCCD1}">
              <a14:hiddenFill xmlns="" xmlns:a14="http://schemas.microsoft.com/office/drawing/2010/main">
                <a:solidFill>
                  <a:srgbClr val="FFFFFF"/>
                </a:solidFill>
              </a14:hiddenFill>
            </a:ext>
          </a:extLst>
        </p:spPr>
      </p:pic>
      <p:pic>
        <p:nvPicPr>
          <p:cNvPr id="30" name="Picture 4"/>
          <p:cNvPicPr>
            <a:picLocks noChangeAspect="1" noChangeArrowheads="1"/>
          </p:cNvPicPr>
          <p:nvPr/>
        </p:nvPicPr>
        <p:blipFill rotWithShape="1">
          <a:blip r:embed="rId16" cstate="email">
            <a:extLst>
              <a:ext uri="{28A0092B-C50C-407E-A947-70E740481C1C}">
                <a14:useLocalDpi xmlns:a14="http://schemas.microsoft.com/office/drawing/2010/main"/>
              </a:ext>
            </a:extLst>
          </a:blip>
          <a:srcRect/>
          <a:stretch/>
        </p:blipFill>
        <p:spPr bwMode="auto">
          <a:xfrm rot="21050390">
            <a:off x="1476905" y="1487537"/>
            <a:ext cx="2785026" cy="182616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31" name="27 Rectángulo"/>
          <p:cNvSpPr/>
          <p:nvPr/>
        </p:nvSpPr>
        <p:spPr>
          <a:xfrm flipH="1">
            <a:off x="2931429" y="1162126"/>
            <a:ext cx="407821" cy="786156"/>
          </a:xfrm>
          <a:prstGeom prst="rect">
            <a:avLst/>
          </a:prstGeom>
          <a:noFill/>
        </p:spPr>
        <p:txBody>
          <a:bodyPr wrap="square" lIns="68580" tIns="34290" rIns="68580" bIns="34290">
            <a:spAutoFit/>
          </a:bodyPr>
          <a:lstStyle/>
          <a:p>
            <a:pPr algn="ctr"/>
            <a:r>
              <a:rPr lang="es-ES" sz="4050" b="1" dirty="0">
                <a:ln w="12700">
                  <a:solidFill>
                    <a:schemeClr val="tx2">
                      <a:satMod val="155000"/>
                    </a:schemeClr>
                  </a:solidFill>
                  <a:prstDash val="solid"/>
                </a:ln>
                <a:solidFill>
                  <a:srgbClr val="4A88D2"/>
                </a:solidFill>
                <a:effectLst>
                  <a:outerShdw blurRad="41275" dist="20320" dir="1800000" algn="tl" rotWithShape="0">
                    <a:srgbClr val="000000">
                      <a:alpha val="40000"/>
                    </a:srgbClr>
                  </a:outerShdw>
                </a:effectLst>
                <a:latin typeface="Courier New" panose="02070309020205020404" pitchFamily="49" charset="0"/>
                <a:cs typeface="Courier New" panose="02070309020205020404" pitchFamily="49" charset="0"/>
              </a:rPr>
              <a:t>F</a:t>
            </a:r>
          </a:p>
        </p:txBody>
      </p:sp>
      <p:sp>
        <p:nvSpPr>
          <p:cNvPr id="32" name="28 Rectángulo"/>
          <p:cNvSpPr/>
          <p:nvPr/>
        </p:nvSpPr>
        <p:spPr>
          <a:xfrm flipH="1">
            <a:off x="3364845" y="1297267"/>
            <a:ext cx="407821" cy="786156"/>
          </a:xfrm>
          <a:prstGeom prst="rect">
            <a:avLst/>
          </a:prstGeom>
          <a:noFill/>
        </p:spPr>
        <p:txBody>
          <a:bodyPr wrap="square" lIns="68580" tIns="34290" rIns="68580" bIns="34290">
            <a:spAutoFit/>
          </a:bodyPr>
          <a:lstStyle/>
          <a:p>
            <a:pPr algn="ctr"/>
            <a:r>
              <a:rPr lang="es-ES" sz="4050" b="1" dirty="0">
                <a:ln w="12700">
                  <a:solidFill>
                    <a:schemeClr val="tx2">
                      <a:satMod val="155000"/>
                    </a:schemeClr>
                  </a:solidFill>
                  <a:prstDash val="solid"/>
                </a:ln>
                <a:solidFill>
                  <a:srgbClr val="4A88D2"/>
                </a:solidFill>
                <a:effectLst>
                  <a:outerShdw blurRad="41275" dist="20320" dir="1800000" algn="tl" rotWithShape="0">
                    <a:srgbClr val="000000">
                      <a:alpha val="40000"/>
                    </a:srgbClr>
                  </a:outerShdw>
                </a:effectLst>
                <a:latin typeface="Courier New" panose="02070309020205020404" pitchFamily="49" charset="0"/>
                <a:cs typeface="Courier New" panose="02070309020205020404" pitchFamily="49" charset="0"/>
              </a:rPr>
              <a:t>I</a:t>
            </a:r>
          </a:p>
        </p:txBody>
      </p:sp>
      <p:sp>
        <p:nvSpPr>
          <p:cNvPr id="33" name="29 Rectángulo"/>
          <p:cNvSpPr/>
          <p:nvPr/>
        </p:nvSpPr>
        <p:spPr>
          <a:xfrm flipH="1">
            <a:off x="3761940" y="1522500"/>
            <a:ext cx="407821" cy="786156"/>
          </a:xfrm>
          <a:prstGeom prst="rect">
            <a:avLst/>
          </a:prstGeom>
          <a:noFill/>
        </p:spPr>
        <p:txBody>
          <a:bodyPr wrap="square" lIns="68580" tIns="34290" rIns="68580" bIns="34290">
            <a:spAutoFit/>
          </a:bodyPr>
          <a:lstStyle/>
          <a:p>
            <a:pPr algn="ctr"/>
            <a:r>
              <a:rPr lang="es-ES" sz="4050" b="1" dirty="0">
                <a:ln w="12700">
                  <a:solidFill>
                    <a:schemeClr val="tx2">
                      <a:satMod val="155000"/>
                    </a:schemeClr>
                  </a:solidFill>
                  <a:prstDash val="solid"/>
                </a:ln>
                <a:solidFill>
                  <a:srgbClr val="4A88D2"/>
                </a:solidFill>
                <a:effectLst>
                  <a:outerShdw blurRad="41275" dist="20320" dir="1800000" algn="tl" rotWithShape="0">
                    <a:srgbClr val="000000">
                      <a:alpha val="40000"/>
                    </a:srgbClr>
                  </a:outerShdw>
                </a:effectLst>
                <a:latin typeface="Courier New" panose="02070309020205020404" pitchFamily="49" charset="0"/>
                <a:cs typeface="Courier New" panose="02070309020205020404" pitchFamily="49" charset="0"/>
              </a:rPr>
              <a:t>S</a:t>
            </a:r>
          </a:p>
        </p:txBody>
      </p:sp>
      <p:sp>
        <p:nvSpPr>
          <p:cNvPr id="34" name="30 Rectángulo"/>
          <p:cNvSpPr/>
          <p:nvPr/>
        </p:nvSpPr>
        <p:spPr>
          <a:xfrm flipH="1">
            <a:off x="4206081" y="1702688"/>
            <a:ext cx="407821" cy="786156"/>
          </a:xfrm>
          <a:prstGeom prst="rect">
            <a:avLst/>
          </a:prstGeom>
          <a:noFill/>
        </p:spPr>
        <p:txBody>
          <a:bodyPr wrap="square" lIns="68580" tIns="34290" rIns="68580" bIns="34290">
            <a:spAutoFit/>
          </a:bodyPr>
          <a:lstStyle/>
          <a:p>
            <a:pPr algn="ctr"/>
            <a:r>
              <a:rPr lang="es-ES" sz="4050" b="1" dirty="0">
                <a:ln w="12700">
                  <a:solidFill>
                    <a:schemeClr val="tx2">
                      <a:satMod val="155000"/>
                    </a:schemeClr>
                  </a:solidFill>
                  <a:prstDash val="solid"/>
                </a:ln>
                <a:solidFill>
                  <a:srgbClr val="4A88D2"/>
                </a:solidFill>
                <a:effectLst>
                  <a:outerShdw blurRad="41275" dist="20320" dir="1800000" algn="tl" rotWithShape="0">
                    <a:srgbClr val="000000">
                      <a:alpha val="40000"/>
                    </a:srgbClr>
                  </a:outerShdw>
                </a:effectLst>
                <a:latin typeface="Courier New" panose="02070309020205020404" pitchFamily="49" charset="0"/>
                <a:cs typeface="Courier New" panose="02070309020205020404" pitchFamily="49" charset="0"/>
              </a:rPr>
              <a:t>E</a:t>
            </a:r>
          </a:p>
        </p:txBody>
      </p:sp>
    </p:spTree>
    <p:extLst>
      <p:ext uri="{BB962C8B-B14F-4D97-AF65-F5344CB8AC3E}">
        <p14:creationId xmlns:p14="http://schemas.microsoft.com/office/powerpoint/2010/main" val="3962920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1750" fill="hold"/>
                                        <p:tgtEl>
                                          <p:spTgt spid="13"/>
                                        </p:tgtEl>
                                        <p:attrNameLst>
                                          <p:attrName>ppt_x</p:attrName>
                                        </p:attrNameLst>
                                      </p:cBhvr>
                                      <p:tavLst>
                                        <p:tav tm="0">
                                          <p:val>
                                            <p:strVal val="#ppt_x"/>
                                          </p:val>
                                        </p:tav>
                                        <p:tav tm="100000">
                                          <p:val>
                                            <p:strVal val="#ppt_x"/>
                                          </p:val>
                                        </p:tav>
                                      </p:tavLst>
                                    </p:anim>
                                    <p:anim calcmode="lin" valueType="num">
                                      <p:cBhvr additive="base">
                                        <p:cTn id="8" dur="1750" fill="hold"/>
                                        <p:tgtEl>
                                          <p:spTgt spid="1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1750" fill="hold"/>
                                        <p:tgtEl>
                                          <p:spTgt spid="12"/>
                                        </p:tgtEl>
                                        <p:attrNameLst>
                                          <p:attrName>ppt_x</p:attrName>
                                        </p:attrNameLst>
                                      </p:cBhvr>
                                      <p:tavLst>
                                        <p:tav tm="0">
                                          <p:val>
                                            <p:strVal val="#ppt_x"/>
                                          </p:val>
                                        </p:tav>
                                        <p:tav tm="100000">
                                          <p:val>
                                            <p:strVal val="#ppt_x"/>
                                          </p:val>
                                        </p:tav>
                                      </p:tavLst>
                                    </p:anim>
                                    <p:anim calcmode="lin" valueType="num">
                                      <p:cBhvr additive="base">
                                        <p:cTn id="12" dur="1750" fill="hold"/>
                                        <p:tgtEl>
                                          <p:spTgt spid="1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1750" fill="hold"/>
                                        <p:tgtEl>
                                          <p:spTgt spid="11"/>
                                        </p:tgtEl>
                                        <p:attrNameLst>
                                          <p:attrName>ppt_x</p:attrName>
                                        </p:attrNameLst>
                                      </p:cBhvr>
                                      <p:tavLst>
                                        <p:tav tm="0">
                                          <p:val>
                                            <p:strVal val="#ppt_x"/>
                                          </p:val>
                                        </p:tav>
                                        <p:tav tm="100000">
                                          <p:val>
                                            <p:strVal val="#ppt_x"/>
                                          </p:val>
                                        </p:tav>
                                      </p:tavLst>
                                    </p:anim>
                                    <p:anim calcmode="lin" valueType="num">
                                      <p:cBhvr additive="base">
                                        <p:cTn id="16" dur="1750" fill="hold"/>
                                        <p:tgtEl>
                                          <p:spTgt spid="11"/>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1750" fill="hold"/>
                                        <p:tgtEl>
                                          <p:spTgt spid="14"/>
                                        </p:tgtEl>
                                        <p:attrNameLst>
                                          <p:attrName>ppt_x</p:attrName>
                                        </p:attrNameLst>
                                      </p:cBhvr>
                                      <p:tavLst>
                                        <p:tav tm="0">
                                          <p:val>
                                            <p:strVal val="#ppt_x"/>
                                          </p:val>
                                        </p:tav>
                                        <p:tav tm="100000">
                                          <p:val>
                                            <p:strVal val="#ppt_x"/>
                                          </p:val>
                                        </p:tav>
                                      </p:tavLst>
                                    </p:anim>
                                    <p:anim calcmode="lin" valueType="num">
                                      <p:cBhvr additive="base">
                                        <p:cTn id="20" dur="1750" fill="hold"/>
                                        <p:tgtEl>
                                          <p:spTgt spid="14"/>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1750" fill="hold"/>
                                        <p:tgtEl>
                                          <p:spTgt spid="10"/>
                                        </p:tgtEl>
                                        <p:attrNameLst>
                                          <p:attrName>ppt_x</p:attrName>
                                        </p:attrNameLst>
                                      </p:cBhvr>
                                      <p:tavLst>
                                        <p:tav tm="0">
                                          <p:val>
                                            <p:strVal val="#ppt_x"/>
                                          </p:val>
                                        </p:tav>
                                        <p:tav tm="100000">
                                          <p:val>
                                            <p:strVal val="#ppt_x"/>
                                          </p:val>
                                        </p:tav>
                                      </p:tavLst>
                                    </p:anim>
                                    <p:anim calcmode="lin" valueType="num">
                                      <p:cBhvr additive="base">
                                        <p:cTn id="24" dur="175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1" presetClass="entr" presetSubtype="1" fill="hold" nodeType="clickEffect">
                                  <p:stCondLst>
                                    <p:cond delay="0"/>
                                  </p:stCondLst>
                                  <p:childTnLst>
                                    <p:set>
                                      <p:cBhvr>
                                        <p:cTn id="28" dur="1" fill="hold">
                                          <p:stCondLst>
                                            <p:cond delay="0"/>
                                          </p:stCondLst>
                                        </p:cTn>
                                        <p:tgtEl>
                                          <p:spTgt spid="30"/>
                                        </p:tgtEl>
                                        <p:attrNameLst>
                                          <p:attrName>style.visibility</p:attrName>
                                        </p:attrNameLst>
                                      </p:cBhvr>
                                      <p:to>
                                        <p:strVal val="visible"/>
                                      </p:to>
                                    </p:set>
                                    <p:animEffect transition="in" filter="wheel(1)">
                                      <p:cBhvr>
                                        <p:cTn id="29" dur="2000"/>
                                        <p:tgtEl>
                                          <p:spTgt spid="30"/>
                                        </p:tgtEl>
                                      </p:cBhvr>
                                    </p:animEffect>
                                  </p:childTnLst>
                                </p:cTn>
                              </p:par>
                              <p:par>
                                <p:cTn id="30" presetID="21" presetClass="entr" presetSubtype="1" fill="hold" grpId="0" nodeType="withEffect">
                                  <p:stCondLst>
                                    <p:cond delay="0"/>
                                  </p:stCondLst>
                                  <p:childTnLst>
                                    <p:set>
                                      <p:cBhvr>
                                        <p:cTn id="31" dur="1" fill="hold">
                                          <p:stCondLst>
                                            <p:cond delay="0"/>
                                          </p:stCondLst>
                                        </p:cTn>
                                        <p:tgtEl>
                                          <p:spTgt spid="31"/>
                                        </p:tgtEl>
                                        <p:attrNameLst>
                                          <p:attrName>style.visibility</p:attrName>
                                        </p:attrNameLst>
                                      </p:cBhvr>
                                      <p:to>
                                        <p:strVal val="visible"/>
                                      </p:to>
                                    </p:set>
                                    <p:animEffect transition="in" filter="wheel(1)">
                                      <p:cBhvr>
                                        <p:cTn id="32" dur="2000"/>
                                        <p:tgtEl>
                                          <p:spTgt spid="31"/>
                                        </p:tgtEl>
                                      </p:cBhvr>
                                    </p:animEffect>
                                  </p:childTnLst>
                                </p:cTn>
                              </p:par>
                              <p:par>
                                <p:cTn id="33" presetID="21" presetClass="entr" presetSubtype="1" fill="hold" grpId="0" nodeType="withEffect">
                                  <p:stCondLst>
                                    <p:cond delay="0"/>
                                  </p:stCondLst>
                                  <p:childTnLst>
                                    <p:set>
                                      <p:cBhvr>
                                        <p:cTn id="34" dur="1" fill="hold">
                                          <p:stCondLst>
                                            <p:cond delay="0"/>
                                          </p:stCondLst>
                                        </p:cTn>
                                        <p:tgtEl>
                                          <p:spTgt spid="32"/>
                                        </p:tgtEl>
                                        <p:attrNameLst>
                                          <p:attrName>style.visibility</p:attrName>
                                        </p:attrNameLst>
                                      </p:cBhvr>
                                      <p:to>
                                        <p:strVal val="visible"/>
                                      </p:to>
                                    </p:set>
                                    <p:animEffect transition="in" filter="wheel(1)">
                                      <p:cBhvr>
                                        <p:cTn id="35" dur="2000"/>
                                        <p:tgtEl>
                                          <p:spTgt spid="32"/>
                                        </p:tgtEl>
                                      </p:cBhvr>
                                    </p:animEffect>
                                  </p:childTnLst>
                                </p:cTn>
                              </p:par>
                              <p:par>
                                <p:cTn id="36" presetID="21" presetClass="entr" presetSubtype="1" fill="hold" grpId="0" nodeType="withEffect">
                                  <p:stCondLst>
                                    <p:cond delay="0"/>
                                  </p:stCondLst>
                                  <p:childTnLst>
                                    <p:set>
                                      <p:cBhvr>
                                        <p:cTn id="37" dur="1" fill="hold">
                                          <p:stCondLst>
                                            <p:cond delay="0"/>
                                          </p:stCondLst>
                                        </p:cTn>
                                        <p:tgtEl>
                                          <p:spTgt spid="33"/>
                                        </p:tgtEl>
                                        <p:attrNameLst>
                                          <p:attrName>style.visibility</p:attrName>
                                        </p:attrNameLst>
                                      </p:cBhvr>
                                      <p:to>
                                        <p:strVal val="visible"/>
                                      </p:to>
                                    </p:set>
                                    <p:animEffect transition="in" filter="wheel(1)">
                                      <p:cBhvr>
                                        <p:cTn id="38" dur="2000"/>
                                        <p:tgtEl>
                                          <p:spTgt spid="33"/>
                                        </p:tgtEl>
                                      </p:cBhvr>
                                    </p:animEffect>
                                  </p:childTnLst>
                                </p:cTn>
                              </p:par>
                              <p:par>
                                <p:cTn id="39" presetID="21" presetClass="entr" presetSubtype="1" fill="hold" grpId="0" nodeType="withEffect">
                                  <p:stCondLst>
                                    <p:cond delay="0"/>
                                  </p:stCondLst>
                                  <p:childTnLst>
                                    <p:set>
                                      <p:cBhvr>
                                        <p:cTn id="40" dur="1" fill="hold">
                                          <p:stCondLst>
                                            <p:cond delay="0"/>
                                          </p:stCondLst>
                                        </p:cTn>
                                        <p:tgtEl>
                                          <p:spTgt spid="34"/>
                                        </p:tgtEl>
                                        <p:attrNameLst>
                                          <p:attrName>style.visibility</p:attrName>
                                        </p:attrNameLst>
                                      </p:cBhvr>
                                      <p:to>
                                        <p:strVal val="visible"/>
                                      </p:to>
                                    </p:set>
                                    <p:animEffect transition="in" filter="wheel(1)">
                                      <p:cBhvr>
                                        <p:cTn id="41" dur="2000"/>
                                        <p:tgtEl>
                                          <p:spTgt spid="34"/>
                                        </p:tgtEl>
                                      </p:cBhvr>
                                    </p:animEffect>
                                  </p:childTnLst>
                                </p:cTn>
                              </p:par>
                              <p:par>
                                <p:cTn id="42" presetID="21" presetClass="entr" presetSubtype="1" fill="hold" nodeType="withEffect">
                                  <p:stCondLst>
                                    <p:cond delay="0"/>
                                  </p:stCondLst>
                                  <p:childTnLst>
                                    <p:set>
                                      <p:cBhvr>
                                        <p:cTn id="43" dur="1" fill="hold">
                                          <p:stCondLst>
                                            <p:cond delay="0"/>
                                          </p:stCondLst>
                                        </p:cTn>
                                        <p:tgtEl>
                                          <p:spTgt spid="28"/>
                                        </p:tgtEl>
                                        <p:attrNameLst>
                                          <p:attrName>style.visibility</p:attrName>
                                        </p:attrNameLst>
                                      </p:cBhvr>
                                      <p:to>
                                        <p:strVal val="visible"/>
                                      </p:to>
                                    </p:set>
                                    <p:animEffect transition="in" filter="wheel(1)">
                                      <p:cBhvr>
                                        <p:cTn id="44" dur="2000"/>
                                        <p:tgtEl>
                                          <p:spTgt spid="28"/>
                                        </p:tgtEl>
                                      </p:cBhvr>
                                    </p:animEffect>
                                  </p:childTnLst>
                                </p:cTn>
                              </p:par>
                            </p:childTnLst>
                          </p:cTn>
                        </p:par>
                      </p:childTnLst>
                    </p:cTn>
                  </p:par>
                  <p:par>
                    <p:cTn id="45" fill="hold">
                      <p:stCondLst>
                        <p:cond delay="indefinite"/>
                      </p:stCondLst>
                      <p:childTnLst>
                        <p:par>
                          <p:cTn id="46" fill="hold">
                            <p:stCondLst>
                              <p:cond delay="0"/>
                            </p:stCondLst>
                            <p:childTnLst>
                              <p:par>
                                <p:cTn id="47" presetID="21" presetClass="entr" presetSubtype="1" fill="hold" grpId="0" nodeType="clickEffect">
                                  <p:stCondLst>
                                    <p:cond delay="0"/>
                                  </p:stCondLst>
                                  <p:childTnLst>
                                    <p:set>
                                      <p:cBhvr>
                                        <p:cTn id="48" dur="1" fill="hold">
                                          <p:stCondLst>
                                            <p:cond delay="0"/>
                                          </p:stCondLst>
                                        </p:cTn>
                                        <p:tgtEl>
                                          <p:spTgt spid="18"/>
                                        </p:tgtEl>
                                        <p:attrNameLst>
                                          <p:attrName>style.visibility</p:attrName>
                                        </p:attrNameLst>
                                      </p:cBhvr>
                                      <p:to>
                                        <p:strVal val="visible"/>
                                      </p:to>
                                    </p:set>
                                    <p:animEffect transition="in" filter="wheel(1)">
                                      <p:cBhvr>
                                        <p:cTn id="49" dur="2000"/>
                                        <p:tgtEl>
                                          <p:spTgt spid="18"/>
                                        </p:tgtEl>
                                      </p:cBhvr>
                                    </p:animEffect>
                                  </p:childTnLst>
                                </p:cTn>
                              </p:par>
                              <p:par>
                                <p:cTn id="50" presetID="21" presetClass="entr" presetSubtype="1" fill="hold" grpId="0" nodeType="withEffect">
                                  <p:stCondLst>
                                    <p:cond delay="0"/>
                                  </p:stCondLst>
                                  <p:childTnLst>
                                    <p:set>
                                      <p:cBhvr>
                                        <p:cTn id="51" dur="1" fill="hold">
                                          <p:stCondLst>
                                            <p:cond delay="0"/>
                                          </p:stCondLst>
                                        </p:cTn>
                                        <p:tgtEl>
                                          <p:spTgt spid="20"/>
                                        </p:tgtEl>
                                        <p:attrNameLst>
                                          <p:attrName>style.visibility</p:attrName>
                                        </p:attrNameLst>
                                      </p:cBhvr>
                                      <p:to>
                                        <p:strVal val="visible"/>
                                      </p:to>
                                    </p:set>
                                    <p:animEffect transition="in" filter="wheel(1)">
                                      <p:cBhvr>
                                        <p:cTn id="52" dur="2000"/>
                                        <p:tgtEl>
                                          <p:spTgt spid="20"/>
                                        </p:tgtEl>
                                      </p:cBhvr>
                                    </p:animEffect>
                                  </p:childTnLst>
                                </p:cTn>
                              </p:par>
                              <p:par>
                                <p:cTn id="53" presetID="21" presetClass="entr" presetSubtype="1" fill="hold" grpId="0" nodeType="withEffect">
                                  <p:stCondLst>
                                    <p:cond delay="0"/>
                                  </p:stCondLst>
                                  <p:childTnLst>
                                    <p:set>
                                      <p:cBhvr>
                                        <p:cTn id="54" dur="1" fill="hold">
                                          <p:stCondLst>
                                            <p:cond delay="0"/>
                                          </p:stCondLst>
                                        </p:cTn>
                                        <p:tgtEl>
                                          <p:spTgt spid="19"/>
                                        </p:tgtEl>
                                        <p:attrNameLst>
                                          <p:attrName>style.visibility</p:attrName>
                                        </p:attrNameLst>
                                      </p:cBhvr>
                                      <p:to>
                                        <p:strVal val="visible"/>
                                      </p:to>
                                    </p:set>
                                    <p:animEffect transition="in" filter="wheel(1)">
                                      <p:cBhvr>
                                        <p:cTn id="55" dur="2000"/>
                                        <p:tgtEl>
                                          <p:spTgt spid="19"/>
                                        </p:tgtEl>
                                      </p:cBhvr>
                                    </p:animEffect>
                                  </p:childTnLst>
                                </p:cTn>
                              </p:par>
                              <p:par>
                                <p:cTn id="56" presetID="21" presetClass="entr" presetSubtype="1" fill="hold" grpId="0" nodeType="withEffect">
                                  <p:stCondLst>
                                    <p:cond delay="0"/>
                                  </p:stCondLst>
                                  <p:childTnLst>
                                    <p:set>
                                      <p:cBhvr>
                                        <p:cTn id="57" dur="1" fill="hold">
                                          <p:stCondLst>
                                            <p:cond delay="0"/>
                                          </p:stCondLst>
                                        </p:cTn>
                                        <p:tgtEl>
                                          <p:spTgt spid="21"/>
                                        </p:tgtEl>
                                        <p:attrNameLst>
                                          <p:attrName>style.visibility</p:attrName>
                                        </p:attrNameLst>
                                      </p:cBhvr>
                                      <p:to>
                                        <p:strVal val="visible"/>
                                      </p:to>
                                    </p:set>
                                    <p:animEffect transition="in" filter="wheel(1)">
                                      <p:cBhvr>
                                        <p:cTn id="58" dur="2000"/>
                                        <p:tgtEl>
                                          <p:spTgt spid="21"/>
                                        </p:tgtEl>
                                      </p:cBhvr>
                                    </p:animEffect>
                                  </p:childTnLst>
                                </p:cTn>
                              </p:par>
                              <p:par>
                                <p:cTn id="59" presetID="21" presetClass="entr" presetSubtype="1" fill="hold" nodeType="withEffect">
                                  <p:stCondLst>
                                    <p:cond delay="0"/>
                                  </p:stCondLst>
                                  <p:childTnLst>
                                    <p:set>
                                      <p:cBhvr>
                                        <p:cTn id="60" dur="1" fill="hold">
                                          <p:stCondLst>
                                            <p:cond delay="0"/>
                                          </p:stCondLst>
                                        </p:cTn>
                                        <p:tgtEl>
                                          <p:spTgt spid="15"/>
                                        </p:tgtEl>
                                        <p:attrNameLst>
                                          <p:attrName>style.visibility</p:attrName>
                                        </p:attrNameLst>
                                      </p:cBhvr>
                                      <p:to>
                                        <p:strVal val="visible"/>
                                      </p:to>
                                    </p:set>
                                    <p:animEffect transition="in" filter="wheel(1)">
                                      <p:cBhvr>
                                        <p:cTn id="61" dur="2000"/>
                                        <p:tgtEl>
                                          <p:spTgt spid="15"/>
                                        </p:tgtEl>
                                      </p:cBhvr>
                                    </p:animEffect>
                                  </p:childTnLst>
                                </p:cTn>
                              </p:par>
                              <p:par>
                                <p:cTn id="62" presetID="21" presetClass="entr" presetSubtype="1" fill="hold" nodeType="withEffect">
                                  <p:stCondLst>
                                    <p:cond delay="0"/>
                                  </p:stCondLst>
                                  <p:childTnLst>
                                    <p:set>
                                      <p:cBhvr>
                                        <p:cTn id="63" dur="1" fill="hold">
                                          <p:stCondLst>
                                            <p:cond delay="0"/>
                                          </p:stCondLst>
                                        </p:cTn>
                                        <p:tgtEl>
                                          <p:spTgt spid="17"/>
                                        </p:tgtEl>
                                        <p:attrNameLst>
                                          <p:attrName>style.visibility</p:attrName>
                                        </p:attrNameLst>
                                      </p:cBhvr>
                                      <p:to>
                                        <p:strVal val="visible"/>
                                      </p:to>
                                    </p:set>
                                    <p:animEffect transition="in" filter="wheel(1)">
                                      <p:cBhvr>
                                        <p:cTn id="64" dur="2000"/>
                                        <p:tgtEl>
                                          <p:spTgt spid="17"/>
                                        </p:tgtEl>
                                      </p:cBhvr>
                                    </p:animEffect>
                                  </p:childTnLst>
                                </p:cTn>
                              </p:par>
                            </p:childTnLst>
                          </p:cTn>
                        </p:par>
                      </p:childTnLst>
                    </p:cTn>
                  </p:par>
                  <p:par>
                    <p:cTn id="65" fill="hold">
                      <p:stCondLst>
                        <p:cond delay="indefinite"/>
                      </p:stCondLst>
                      <p:childTnLst>
                        <p:par>
                          <p:cTn id="66" fill="hold">
                            <p:stCondLst>
                              <p:cond delay="0"/>
                            </p:stCondLst>
                            <p:childTnLst>
                              <p:par>
                                <p:cTn id="67" presetID="21" presetClass="entr" presetSubtype="1" fill="hold" grpId="0" nodeType="clickEffect">
                                  <p:stCondLst>
                                    <p:cond delay="0"/>
                                  </p:stCondLst>
                                  <p:childTnLst>
                                    <p:set>
                                      <p:cBhvr>
                                        <p:cTn id="68" dur="1" fill="hold">
                                          <p:stCondLst>
                                            <p:cond delay="0"/>
                                          </p:stCondLst>
                                        </p:cTn>
                                        <p:tgtEl>
                                          <p:spTgt spid="23"/>
                                        </p:tgtEl>
                                        <p:attrNameLst>
                                          <p:attrName>style.visibility</p:attrName>
                                        </p:attrNameLst>
                                      </p:cBhvr>
                                      <p:to>
                                        <p:strVal val="visible"/>
                                      </p:to>
                                    </p:set>
                                    <p:animEffect transition="in" filter="wheel(1)">
                                      <p:cBhvr>
                                        <p:cTn id="69" dur="2000"/>
                                        <p:tgtEl>
                                          <p:spTgt spid="23"/>
                                        </p:tgtEl>
                                      </p:cBhvr>
                                    </p:animEffect>
                                  </p:childTnLst>
                                </p:cTn>
                              </p:par>
                              <p:par>
                                <p:cTn id="70" presetID="21" presetClass="entr" presetSubtype="1" fill="hold" grpId="0" nodeType="withEffect">
                                  <p:stCondLst>
                                    <p:cond delay="0"/>
                                  </p:stCondLst>
                                  <p:childTnLst>
                                    <p:set>
                                      <p:cBhvr>
                                        <p:cTn id="71" dur="1" fill="hold">
                                          <p:stCondLst>
                                            <p:cond delay="0"/>
                                          </p:stCondLst>
                                        </p:cTn>
                                        <p:tgtEl>
                                          <p:spTgt spid="24"/>
                                        </p:tgtEl>
                                        <p:attrNameLst>
                                          <p:attrName>style.visibility</p:attrName>
                                        </p:attrNameLst>
                                      </p:cBhvr>
                                      <p:to>
                                        <p:strVal val="visible"/>
                                      </p:to>
                                    </p:set>
                                    <p:animEffect transition="in" filter="wheel(1)">
                                      <p:cBhvr>
                                        <p:cTn id="72" dur="2000"/>
                                        <p:tgtEl>
                                          <p:spTgt spid="24"/>
                                        </p:tgtEl>
                                      </p:cBhvr>
                                    </p:animEffect>
                                  </p:childTnLst>
                                </p:cTn>
                              </p:par>
                              <p:par>
                                <p:cTn id="73" presetID="21" presetClass="entr" presetSubtype="1" fill="hold" nodeType="withEffect">
                                  <p:stCondLst>
                                    <p:cond delay="0"/>
                                  </p:stCondLst>
                                  <p:childTnLst>
                                    <p:set>
                                      <p:cBhvr>
                                        <p:cTn id="74" dur="1" fill="hold">
                                          <p:stCondLst>
                                            <p:cond delay="0"/>
                                          </p:stCondLst>
                                        </p:cTn>
                                        <p:tgtEl>
                                          <p:spTgt spid="3"/>
                                        </p:tgtEl>
                                        <p:attrNameLst>
                                          <p:attrName>style.visibility</p:attrName>
                                        </p:attrNameLst>
                                      </p:cBhvr>
                                      <p:to>
                                        <p:strVal val="visible"/>
                                      </p:to>
                                    </p:set>
                                    <p:animEffect transition="in" filter="wheel(1)">
                                      <p:cBhvr>
                                        <p:cTn id="75" dur="2000"/>
                                        <p:tgtEl>
                                          <p:spTgt spid="3"/>
                                        </p:tgtEl>
                                      </p:cBhvr>
                                    </p:animEffect>
                                  </p:childTnLst>
                                </p:cTn>
                              </p:par>
                              <p:par>
                                <p:cTn id="76" presetID="21" presetClass="entr" presetSubtype="1" fill="hold" nodeType="withEffect">
                                  <p:stCondLst>
                                    <p:cond delay="0"/>
                                  </p:stCondLst>
                                  <p:childTnLst>
                                    <p:set>
                                      <p:cBhvr>
                                        <p:cTn id="77" dur="1" fill="hold">
                                          <p:stCondLst>
                                            <p:cond delay="0"/>
                                          </p:stCondLst>
                                        </p:cTn>
                                        <p:tgtEl>
                                          <p:spTgt spid="6"/>
                                        </p:tgtEl>
                                        <p:attrNameLst>
                                          <p:attrName>style.visibility</p:attrName>
                                        </p:attrNameLst>
                                      </p:cBhvr>
                                      <p:to>
                                        <p:strVal val="visible"/>
                                      </p:to>
                                    </p:set>
                                    <p:animEffect transition="in" filter="wheel(1)">
                                      <p:cBhvr>
                                        <p:cTn id="78" dur="2000"/>
                                        <p:tgtEl>
                                          <p:spTgt spid="6"/>
                                        </p:tgtEl>
                                      </p:cBhvr>
                                    </p:animEffect>
                                  </p:childTnLst>
                                </p:cTn>
                              </p:par>
                            </p:childTnLst>
                          </p:cTn>
                        </p:par>
                      </p:childTnLst>
                    </p:cTn>
                  </p:par>
                  <p:par>
                    <p:cTn id="79" fill="hold">
                      <p:stCondLst>
                        <p:cond delay="indefinite"/>
                      </p:stCondLst>
                      <p:childTnLst>
                        <p:par>
                          <p:cTn id="80" fill="hold">
                            <p:stCondLst>
                              <p:cond delay="0"/>
                            </p:stCondLst>
                            <p:childTnLst>
                              <p:par>
                                <p:cTn id="81" presetID="21" presetClass="entr" presetSubtype="1" fill="hold" grpId="0" nodeType="clickEffect">
                                  <p:stCondLst>
                                    <p:cond delay="0"/>
                                  </p:stCondLst>
                                  <p:childTnLst>
                                    <p:set>
                                      <p:cBhvr>
                                        <p:cTn id="82" dur="1" fill="hold">
                                          <p:stCondLst>
                                            <p:cond delay="0"/>
                                          </p:stCondLst>
                                        </p:cTn>
                                        <p:tgtEl>
                                          <p:spTgt spid="8"/>
                                        </p:tgtEl>
                                        <p:attrNameLst>
                                          <p:attrName>style.visibility</p:attrName>
                                        </p:attrNameLst>
                                      </p:cBhvr>
                                      <p:to>
                                        <p:strVal val="visible"/>
                                      </p:to>
                                    </p:set>
                                    <p:animEffect transition="in" filter="wheel(1)">
                                      <p:cBhvr>
                                        <p:cTn id="83" dur="2000"/>
                                        <p:tgtEl>
                                          <p:spTgt spid="8"/>
                                        </p:tgtEl>
                                      </p:cBhvr>
                                    </p:animEffect>
                                  </p:childTnLst>
                                </p:cTn>
                              </p:par>
                              <p:par>
                                <p:cTn id="84" presetID="21" presetClass="entr" presetSubtype="1" fill="hold" nodeType="withEffect">
                                  <p:stCondLst>
                                    <p:cond delay="0"/>
                                  </p:stCondLst>
                                  <p:childTnLst>
                                    <p:set>
                                      <p:cBhvr>
                                        <p:cTn id="85" dur="1" fill="hold">
                                          <p:stCondLst>
                                            <p:cond delay="0"/>
                                          </p:stCondLst>
                                        </p:cTn>
                                        <p:tgtEl>
                                          <p:spTgt spid="16"/>
                                        </p:tgtEl>
                                        <p:attrNameLst>
                                          <p:attrName>style.visibility</p:attrName>
                                        </p:attrNameLst>
                                      </p:cBhvr>
                                      <p:to>
                                        <p:strVal val="visible"/>
                                      </p:to>
                                    </p:set>
                                    <p:animEffect transition="in" filter="wheel(1)">
                                      <p:cBhvr>
                                        <p:cTn id="86" dur="2000"/>
                                        <p:tgtEl>
                                          <p:spTgt spid="16"/>
                                        </p:tgtEl>
                                      </p:cBhvr>
                                    </p:animEffect>
                                  </p:childTnLst>
                                </p:cTn>
                              </p:par>
                              <p:par>
                                <p:cTn id="87" presetID="21" presetClass="entr" presetSubtype="1" fill="hold" grpId="0" nodeType="withEffect">
                                  <p:stCondLst>
                                    <p:cond delay="0"/>
                                  </p:stCondLst>
                                  <p:childTnLst>
                                    <p:set>
                                      <p:cBhvr>
                                        <p:cTn id="88" dur="1" fill="hold">
                                          <p:stCondLst>
                                            <p:cond delay="0"/>
                                          </p:stCondLst>
                                        </p:cTn>
                                        <p:tgtEl>
                                          <p:spTgt spid="7"/>
                                        </p:tgtEl>
                                        <p:attrNameLst>
                                          <p:attrName>style.visibility</p:attrName>
                                        </p:attrNameLst>
                                      </p:cBhvr>
                                      <p:to>
                                        <p:strVal val="visible"/>
                                      </p:to>
                                    </p:set>
                                    <p:animEffect transition="in" filter="wheel(1)">
                                      <p:cBhvr>
                                        <p:cTn id="89" dur="2000"/>
                                        <p:tgtEl>
                                          <p:spTgt spid="7"/>
                                        </p:tgtEl>
                                      </p:cBhvr>
                                    </p:animEffect>
                                  </p:childTnLst>
                                </p:cTn>
                              </p:par>
                              <p:par>
                                <p:cTn id="90" presetID="21" presetClass="entr" presetSubtype="1" fill="hold" nodeType="withEffect">
                                  <p:stCondLst>
                                    <p:cond delay="0"/>
                                  </p:stCondLst>
                                  <p:childTnLst>
                                    <p:set>
                                      <p:cBhvr>
                                        <p:cTn id="91" dur="1" fill="hold">
                                          <p:stCondLst>
                                            <p:cond delay="0"/>
                                          </p:stCondLst>
                                        </p:cTn>
                                        <p:tgtEl>
                                          <p:spTgt spid="5"/>
                                        </p:tgtEl>
                                        <p:attrNameLst>
                                          <p:attrName>style.visibility</p:attrName>
                                        </p:attrNameLst>
                                      </p:cBhvr>
                                      <p:to>
                                        <p:strVal val="visible"/>
                                      </p:to>
                                    </p:set>
                                    <p:animEffect transition="in" filter="wheel(1)">
                                      <p:cBhvr>
                                        <p:cTn id="92" dur="2000"/>
                                        <p:tgtEl>
                                          <p:spTgt spid="5"/>
                                        </p:tgtEl>
                                      </p:cBhvr>
                                    </p:animEffect>
                                  </p:childTnLst>
                                </p:cTn>
                              </p:par>
                            </p:childTnLst>
                          </p:cTn>
                        </p:par>
                      </p:childTnLst>
                    </p:cTn>
                  </p:par>
                  <p:par>
                    <p:cTn id="93" fill="hold">
                      <p:stCondLst>
                        <p:cond delay="indefinite"/>
                      </p:stCondLst>
                      <p:childTnLst>
                        <p:par>
                          <p:cTn id="94" fill="hold">
                            <p:stCondLst>
                              <p:cond delay="0"/>
                            </p:stCondLst>
                            <p:childTnLst>
                              <p:par>
                                <p:cTn id="95" presetID="21" presetClass="entr" presetSubtype="1" fill="hold" grpId="0" nodeType="clickEffect">
                                  <p:stCondLst>
                                    <p:cond delay="0"/>
                                  </p:stCondLst>
                                  <p:childTnLst>
                                    <p:set>
                                      <p:cBhvr>
                                        <p:cTn id="96" dur="1" fill="hold">
                                          <p:stCondLst>
                                            <p:cond delay="0"/>
                                          </p:stCondLst>
                                        </p:cTn>
                                        <p:tgtEl>
                                          <p:spTgt spid="9"/>
                                        </p:tgtEl>
                                        <p:attrNameLst>
                                          <p:attrName>style.visibility</p:attrName>
                                        </p:attrNameLst>
                                      </p:cBhvr>
                                      <p:to>
                                        <p:strVal val="visible"/>
                                      </p:to>
                                    </p:set>
                                    <p:animEffect transition="in" filter="wheel(1)">
                                      <p:cBhvr>
                                        <p:cTn id="97" dur="2000"/>
                                        <p:tgtEl>
                                          <p:spTgt spid="9"/>
                                        </p:tgtEl>
                                      </p:cBhvr>
                                    </p:animEffect>
                                  </p:childTnLst>
                                </p:cTn>
                              </p:par>
                              <p:par>
                                <p:cTn id="98" presetID="21" presetClass="entr" presetSubtype="1" fill="hold" nodeType="withEffect">
                                  <p:stCondLst>
                                    <p:cond delay="0"/>
                                  </p:stCondLst>
                                  <p:childTnLst>
                                    <p:set>
                                      <p:cBhvr>
                                        <p:cTn id="99" dur="1" fill="hold">
                                          <p:stCondLst>
                                            <p:cond delay="0"/>
                                          </p:stCondLst>
                                        </p:cTn>
                                        <p:tgtEl>
                                          <p:spTgt spid="4"/>
                                        </p:tgtEl>
                                        <p:attrNameLst>
                                          <p:attrName>style.visibility</p:attrName>
                                        </p:attrNameLst>
                                      </p:cBhvr>
                                      <p:to>
                                        <p:strVal val="visible"/>
                                      </p:to>
                                    </p:set>
                                    <p:animEffect transition="in" filter="wheel(1)">
                                      <p:cBhvr>
                                        <p:cTn id="100" dur="2000"/>
                                        <p:tgtEl>
                                          <p:spTgt spid="4"/>
                                        </p:tgtEl>
                                      </p:cBhvr>
                                    </p:animEffect>
                                  </p:childTnLst>
                                </p:cTn>
                              </p:par>
                            </p:childTnLst>
                          </p:cTn>
                        </p:par>
                      </p:childTnLst>
                    </p:cTn>
                  </p:par>
                  <p:par>
                    <p:cTn id="101" fill="hold">
                      <p:stCondLst>
                        <p:cond delay="indefinite"/>
                      </p:stCondLst>
                      <p:childTnLst>
                        <p:par>
                          <p:cTn id="102" fill="hold">
                            <p:stCondLst>
                              <p:cond delay="0"/>
                            </p:stCondLst>
                            <p:childTnLst>
                              <p:par>
                                <p:cTn id="103" presetID="21" presetClass="entr" presetSubtype="1" fill="hold" nodeType="clickEffect">
                                  <p:stCondLst>
                                    <p:cond delay="0"/>
                                  </p:stCondLst>
                                  <p:childTnLst>
                                    <p:set>
                                      <p:cBhvr>
                                        <p:cTn id="104" dur="1" fill="hold">
                                          <p:stCondLst>
                                            <p:cond delay="0"/>
                                          </p:stCondLst>
                                        </p:cTn>
                                        <p:tgtEl>
                                          <p:spTgt spid="22"/>
                                        </p:tgtEl>
                                        <p:attrNameLst>
                                          <p:attrName>style.visibility</p:attrName>
                                        </p:attrNameLst>
                                      </p:cBhvr>
                                      <p:to>
                                        <p:strVal val="visible"/>
                                      </p:to>
                                    </p:set>
                                    <p:animEffect transition="in" filter="wheel(1)">
                                      <p:cBhvr>
                                        <p:cTn id="105" dur="2000"/>
                                        <p:tgtEl>
                                          <p:spTgt spid="22"/>
                                        </p:tgtEl>
                                      </p:cBhvr>
                                    </p:animEffect>
                                  </p:childTnLst>
                                </p:cTn>
                              </p:par>
                            </p:childTnLst>
                          </p:cTn>
                        </p:par>
                      </p:childTnLst>
                    </p:cTn>
                  </p:par>
                  <p:par>
                    <p:cTn id="106" fill="hold">
                      <p:stCondLst>
                        <p:cond delay="indefinite"/>
                      </p:stCondLst>
                      <p:childTnLst>
                        <p:par>
                          <p:cTn id="107" fill="hold">
                            <p:stCondLst>
                              <p:cond delay="0"/>
                            </p:stCondLst>
                            <p:childTnLst>
                              <p:par>
                                <p:cTn id="108" presetID="21" presetClass="entr" presetSubtype="1" fill="hold" nodeType="clickEffect">
                                  <p:stCondLst>
                                    <p:cond delay="0"/>
                                  </p:stCondLst>
                                  <p:childTnLst>
                                    <p:set>
                                      <p:cBhvr>
                                        <p:cTn id="109" dur="1" fill="hold">
                                          <p:stCondLst>
                                            <p:cond delay="0"/>
                                          </p:stCondLst>
                                        </p:cTn>
                                        <p:tgtEl>
                                          <p:spTgt spid="29"/>
                                        </p:tgtEl>
                                        <p:attrNameLst>
                                          <p:attrName>style.visibility</p:attrName>
                                        </p:attrNameLst>
                                      </p:cBhvr>
                                      <p:to>
                                        <p:strVal val="visible"/>
                                      </p:to>
                                    </p:set>
                                    <p:animEffect transition="in" filter="wheel(1)">
                                      <p:cBhvr>
                                        <p:cTn id="110" dur="2000"/>
                                        <p:tgtEl>
                                          <p:spTgt spid="29"/>
                                        </p:tgtEl>
                                      </p:cBhvr>
                                    </p:animEffect>
                                  </p:childTnLst>
                                </p:cTn>
                              </p:par>
                              <p:par>
                                <p:cTn id="111" presetID="21" presetClass="entr" presetSubtype="1" fill="hold" nodeType="withEffect">
                                  <p:stCondLst>
                                    <p:cond delay="0"/>
                                  </p:stCondLst>
                                  <p:childTnLst>
                                    <p:set>
                                      <p:cBhvr>
                                        <p:cTn id="112" dur="1" fill="hold">
                                          <p:stCondLst>
                                            <p:cond delay="0"/>
                                          </p:stCondLst>
                                        </p:cTn>
                                        <p:tgtEl>
                                          <p:spTgt spid="25"/>
                                        </p:tgtEl>
                                        <p:attrNameLst>
                                          <p:attrName>style.visibility</p:attrName>
                                        </p:attrNameLst>
                                      </p:cBhvr>
                                      <p:to>
                                        <p:strVal val="visible"/>
                                      </p:to>
                                    </p:set>
                                    <p:animEffect transition="in" filter="wheel(1)">
                                      <p:cBhvr>
                                        <p:cTn id="113" dur="2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1" grpId="0"/>
      <p:bldP spid="12" grpId="0"/>
      <p:bldP spid="13" grpId="0"/>
      <p:bldP spid="14" grpId="0"/>
      <p:bldP spid="18" grpId="0"/>
      <p:bldP spid="19" grpId="0"/>
      <p:bldP spid="20" grpId="0"/>
      <p:bldP spid="21" grpId="0"/>
      <p:bldP spid="23" grpId="0"/>
      <p:bldP spid="24" grpId="0"/>
      <p:bldP spid="31" grpId="0"/>
      <p:bldP spid="32" grpId="0"/>
      <p:bldP spid="33" grpId="0"/>
      <p:bldP spid="34"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6" name="Title 1"/>
          <p:cNvSpPr txBox="1">
            <a:spLocks/>
          </p:cNvSpPr>
          <p:nvPr/>
        </p:nvSpPr>
        <p:spPr>
          <a:xfrm>
            <a:off x="1109133" y="197341"/>
            <a:ext cx="7772400" cy="117425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Nunito Light"/>
                <a:ea typeface="+mj-ea"/>
                <a:cs typeface="+mj-cs"/>
              </a:defRPr>
            </a:lvl1pPr>
          </a:lstStyle>
          <a:p>
            <a:pPr algn="r"/>
            <a:r>
              <a:rPr lang="es-NI" sz="3200" dirty="0">
                <a:solidFill>
                  <a:srgbClr val="FFFFFF"/>
                </a:solidFill>
                <a:cs typeface="Nunito Light"/>
              </a:rPr>
              <a:t>Flujo de información para la actualización de SIASAR</a:t>
            </a:r>
            <a:endParaRPr lang="es-NI" sz="2800" dirty="0">
              <a:solidFill>
                <a:schemeClr val="tx2">
                  <a:lumMod val="20000"/>
                  <a:lumOff val="80000"/>
                </a:schemeClr>
              </a:solidFill>
              <a:cs typeface="Nunito Light"/>
            </a:endParaRPr>
          </a:p>
        </p:txBody>
      </p:sp>
      <p:sp>
        <p:nvSpPr>
          <p:cNvPr id="17" name="Shape 16"/>
          <p:cNvSpPr/>
          <p:nvPr/>
        </p:nvSpPr>
        <p:spPr>
          <a:xfrm rot="2770135">
            <a:off x="2051233" y="2226794"/>
            <a:ext cx="1513755" cy="1501299"/>
          </a:xfrm>
          <a:prstGeom prst="swooshArrow">
            <a:avLst>
              <a:gd name="adj1" fmla="val 16310"/>
              <a:gd name="adj2" fmla="val 31370"/>
            </a:avLst>
          </a:prstGeom>
          <a:solidFill>
            <a:srgbClr val="FBDF0B"/>
          </a:solidFill>
        </p:spPr>
        <p:style>
          <a:lnRef idx="2">
            <a:schemeClr val="lt1">
              <a:hueOff val="0"/>
              <a:satOff val="0"/>
              <a:lumOff val="0"/>
              <a:alphaOff val="0"/>
            </a:schemeClr>
          </a:lnRef>
          <a:fillRef idx="1">
            <a:scrgbClr r="0" g="0" b="0"/>
          </a:fillRef>
          <a:effectRef idx="0">
            <a:schemeClr val="accent5">
              <a:hueOff val="0"/>
              <a:satOff val="0"/>
              <a:lumOff val="0"/>
              <a:alphaOff val="0"/>
            </a:schemeClr>
          </a:effectRef>
          <a:fontRef idx="minor">
            <a:schemeClr val="lt1"/>
          </a:fontRef>
        </p:style>
      </p:sp>
      <p:pic>
        <p:nvPicPr>
          <p:cNvPr id="18" name="Imagen 2"/>
          <p:cNvPicPr>
            <a:picLocks noChangeAspect="1"/>
          </p:cNvPicPr>
          <p:nvPr/>
        </p:nvPicPr>
        <p:blipFill>
          <a:blip r:embed="rId3"/>
          <a:stretch>
            <a:fillRect/>
          </a:stretch>
        </p:blipFill>
        <p:spPr>
          <a:xfrm>
            <a:off x="3204718" y="5947837"/>
            <a:ext cx="669064" cy="672962"/>
          </a:xfrm>
          <a:prstGeom prst="rect">
            <a:avLst/>
          </a:prstGeom>
        </p:spPr>
      </p:pic>
      <p:grpSp>
        <p:nvGrpSpPr>
          <p:cNvPr id="13" name="Grupo 12"/>
          <p:cNvGrpSpPr/>
          <p:nvPr/>
        </p:nvGrpSpPr>
        <p:grpSpPr>
          <a:xfrm>
            <a:off x="-511093" y="940520"/>
            <a:ext cx="9655093" cy="5376081"/>
            <a:chOff x="-696073" y="-1025393"/>
            <a:chExt cx="12888072" cy="8219223"/>
          </a:xfrm>
        </p:grpSpPr>
        <p:graphicFrame>
          <p:nvGraphicFramePr>
            <p:cNvPr id="19" name="Diagrama 18"/>
            <p:cNvGraphicFramePr/>
            <p:nvPr>
              <p:extLst>
                <p:ext uri="{D42A27DB-BD31-4B8C-83A1-F6EECF244321}">
                  <p14:modId xmlns:p14="http://schemas.microsoft.com/office/powerpoint/2010/main" val="2856395781"/>
                </p:ext>
              </p:extLst>
            </p:nvPr>
          </p:nvGraphicFramePr>
          <p:xfrm>
            <a:off x="0" y="719666"/>
            <a:ext cx="12191999" cy="5418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20" name="Diagrama 19"/>
            <p:cNvGraphicFramePr/>
            <p:nvPr>
              <p:extLst>
                <p:ext uri="{D42A27DB-BD31-4B8C-83A1-F6EECF244321}">
                  <p14:modId xmlns:p14="http://schemas.microsoft.com/office/powerpoint/2010/main" val="2921874522"/>
                </p:ext>
              </p:extLst>
            </p:nvPr>
          </p:nvGraphicFramePr>
          <p:xfrm>
            <a:off x="-696073" y="679714"/>
            <a:ext cx="11790945" cy="5418667"/>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graphicFrame>
          <p:nvGraphicFramePr>
            <p:cNvPr id="21" name="Diagrama 20"/>
            <p:cNvGraphicFramePr/>
            <p:nvPr>
              <p:extLst>
                <p:ext uri="{D42A27DB-BD31-4B8C-83A1-F6EECF244321}">
                  <p14:modId xmlns:p14="http://schemas.microsoft.com/office/powerpoint/2010/main" val="370169621"/>
                </p:ext>
              </p:extLst>
            </p:nvPr>
          </p:nvGraphicFramePr>
          <p:xfrm>
            <a:off x="3661944" y="-1025393"/>
            <a:ext cx="6486358" cy="3571596"/>
          </p:xfrm>
          <a:graphic>
            <a:graphicData uri="http://schemas.openxmlformats.org/drawingml/2006/diagram">
              <dgm:relIds xmlns:dgm="http://schemas.openxmlformats.org/drawingml/2006/diagram" xmlns:r="http://schemas.openxmlformats.org/officeDocument/2006/relationships" r:dm="rId14" r:lo="rId15" r:qs="rId16" r:cs="rId17"/>
            </a:graphicData>
          </a:graphic>
        </p:graphicFrame>
        <p:sp>
          <p:nvSpPr>
            <p:cNvPr id="22" name="Flecha curvada hacia arriba 21"/>
            <p:cNvSpPr/>
            <p:nvPr/>
          </p:nvSpPr>
          <p:spPr>
            <a:xfrm rot="20210054">
              <a:off x="7473448" y="6062961"/>
              <a:ext cx="2922809" cy="1130869"/>
            </a:xfrm>
            <a:prstGeom prst="curvedUpArrow">
              <a:avLst>
                <a:gd name="adj1" fmla="val 17240"/>
                <a:gd name="adj2" fmla="val 48100"/>
                <a:gd name="adj3" fmla="val 36572"/>
              </a:avLst>
            </a:prstGeom>
            <a:gradFill flip="none" rotWithShape="1">
              <a:gsLst>
                <a:gs pos="0">
                  <a:schemeClr val="accent5">
                    <a:tint val="100000"/>
                    <a:shade val="100000"/>
                    <a:satMod val="130000"/>
                  </a:schemeClr>
                </a:gs>
                <a:gs pos="100000">
                  <a:schemeClr val="accent5">
                    <a:tint val="50000"/>
                    <a:shade val="100000"/>
                    <a:satMod val="350000"/>
                  </a:schemeClr>
                </a:gs>
              </a:gsLst>
              <a:lin ang="16200000" scaled="1"/>
              <a:tileRect/>
            </a:gradFill>
            <a:effectLst>
              <a:glow rad="228600">
                <a:schemeClr val="accent5">
                  <a:satMod val="175000"/>
                  <a:alpha val="40000"/>
                </a:schemeClr>
              </a:glow>
              <a:outerShdw blurRad="40000" dist="23000" dir="5400000" rotWithShape="0">
                <a:srgbClr val="000000">
                  <a:alpha val="35000"/>
                </a:srgbClr>
              </a:outerShdw>
            </a:effectLst>
          </p:spPr>
          <p:style>
            <a:lnRef idx="0">
              <a:schemeClr val="accent5"/>
            </a:lnRef>
            <a:fillRef idx="3">
              <a:schemeClr val="accent5"/>
            </a:fillRef>
            <a:effectRef idx="3">
              <a:schemeClr val="accent5"/>
            </a:effectRef>
            <a:fontRef idx="minor">
              <a:schemeClr val="lt1"/>
            </a:fontRef>
          </p:style>
          <p:txBody>
            <a:bodyPr rtlCol="0" anchor="ctr"/>
            <a:lstStyle/>
            <a:p>
              <a:pPr algn="ctr"/>
              <a:endParaRPr lang="es-NI">
                <a:solidFill>
                  <a:schemeClr val="tx1"/>
                </a:solidFill>
              </a:endParaRPr>
            </a:p>
          </p:txBody>
        </p:sp>
        <p:grpSp>
          <p:nvGrpSpPr>
            <p:cNvPr id="23" name="Grupo 22"/>
            <p:cNvGrpSpPr/>
            <p:nvPr/>
          </p:nvGrpSpPr>
          <p:grpSpPr>
            <a:xfrm>
              <a:off x="5304023" y="5721681"/>
              <a:ext cx="1961737" cy="1352549"/>
              <a:chOff x="5270050" y="5789370"/>
              <a:chExt cx="1260393" cy="748030"/>
            </a:xfrm>
          </p:grpSpPr>
          <p:sp>
            <p:nvSpPr>
              <p:cNvPr id="27" name="11 Disco magnético"/>
              <p:cNvSpPr/>
              <p:nvPr/>
            </p:nvSpPr>
            <p:spPr>
              <a:xfrm>
                <a:off x="5270050" y="5789370"/>
                <a:ext cx="1221740" cy="748030"/>
              </a:xfrm>
              <a:prstGeom prst="flowChartMagneticDisk">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s-NI"/>
              </a:p>
            </p:txBody>
          </p:sp>
          <p:sp>
            <p:nvSpPr>
              <p:cNvPr id="28" name="12 CuadroTexto"/>
              <p:cNvSpPr txBox="1"/>
              <p:nvPr/>
            </p:nvSpPr>
            <p:spPr>
              <a:xfrm>
                <a:off x="5405297" y="5956649"/>
                <a:ext cx="1125146" cy="410845"/>
              </a:xfrm>
              <a:prstGeom prst="rect">
                <a:avLst/>
              </a:prstGeom>
              <a:noFill/>
            </p:spPr>
            <p:txBody>
              <a:bodyPr wrap="square" rtlCol="0">
                <a:noAutofit/>
              </a:bodyPr>
              <a:lstStyle/>
              <a:p>
                <a:pPr algn="ctr">
                  <a:spcAft>
                    <a:spcPts val="0"/>
                  </a:spcAft>
                </a:pPr>
                <a:r>
                  <a:rPr lang="es-HN" sz="1600" b="1"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Actualización </a:t>
                </a:r>
                <a:endParaRPr lang="es-HN" sz="1600" b="1" dirty="0">
                  <a:solidFill>
                    <a:srgbClr val="000000"/>
                  </a:solidFill>
                  <a:latin typeface="Calibri" panose="020F0502020204030204" pitchFamily="34" charset="0"/>
                  <a:ea typeface="Times New Roman" panose="02020603050405020304" pitchFamily="18" charset="0"/>
                  <a:cs typeface="Times New Roman" panose="02020603050405020304" pitchFamily="18" charset="0"/>
                </a:endParaRPr>
              </a:p>
              <a:p>
                <a:pPr algn="ctr">
                  <a:spcAft>
                    <a:spcPts val="0"/>
                  </a:spcAft>
                </a:pPr>
                <a:r>
                  <a:rPr lang="es-HN" sz="1600" b="1" kern="1200" dirty="0" smtClean="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 </a:t>
                </a:r>
                <a:r>
                  <a:rPr lang="es-HN" sz="1600" b="1"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Datos</a:t>
                </a:r>
                <a:endParaRPr lang="es-NI" sz="1600" dirty="0">
                  <a:effectLst/>
                  <a:latin typeface="Times New Roman" panose="02020603050405020304" pitchFamily="18" charset="0"/>
                  <a:ea typeface="Times New Roman" panose="02020603050405020304" pitchFamily="18" charset="0"/>
                </a:endParaRPr>
              </a:p>
            </p:txBody>
          </p:sp>
        </p:grpSp>
        <p:pic>
          <p:nvPicPr>
            <p:cNvPr id="24" name="Imagen 23"/>
            <p:cNvPicPr/>
            <p:nvPr/>
          </p:nvPicPr>
          <p:blipFill>
            <a:blip r:embed="rId19" cstate="email">
              <a:clrChange>
                <a:clrFrom>
                  <a:srgbClr val="FFFEF6"/>
                </a:clrFrom>
                <a:clrTo>
                  <a:srgbClr val="FFFEF6">
                    <a:alpha val="0"/>
                  </a:srgbClr>
                </a:clrTo>
              </a:clrChange>
              <a:extLst>
                <a:ext uri="{BEBA8EAE-BF5A-486C-A8C5-ECC9F3942E4B}">
                  <a14:imgProps xmlns:a14="http://schemas.microsoft.com/office/drawing/2010/main">
                    <a14:imgLayer r:embed="rId20">
                      <a14:imgEffect>
                        <a14:colorTemperature colorTemp="7200"/>
                      </a14:imgEffect>
                    </a14:imgLayer>
                  </a14:imgProps>
                </a:ext>
                <a:ext uri="{28A0092B-C50C-407E-A947-70E740481C1C}">
                  <a14:useLocalDpi xmlns:a14="http://schemas.microsoft.com/office/drawing/2010/main"/>
                </a:ext>
              </a:extLst>
            </a:blip>
            <a:srcRect/>
            <a:stretch>
              <a:fillRect/>
            </a:stretch>
          </p:blipFill>
          <p:spPr bwMode="auto">
            <a:xfrm>
              <a:off x="5107895" y="6283773"/>
              <a:ext cx="792068" cy="488462"/>
            </a:xfrm>
            <a:prstGeom prst="rect">
              <a:avLst/>
            </a:prstGeom>
            <a:noFill/>
          </p:spPr>
        </p:pic>
        <p:sp>
          <p:nvSpPr>
            <p:cNvPr id="25" name="Flecha a la derecha con bandas 24"/>
            <p:cNvSpPr/>
            <p:nvPr/>
          </p:nvSpPr>
          <p:spPr>
            <a:xfrm rot="5400000">
              <a:off x="5823398" y="5037214"/>
              <a:ext cx="706885" cy="1037687"/>
            </a:xfrm>
            <a:prstGeom prst="stripedRightArrow">
              <a:avLst/>
            </a:prstGeom>
            <a:solidFill>
              <a:srgbClr val="FFFF0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NI"/>
            </a:p>
          </p:txBody>
        </p:sp>
      </p:grpSp>
    </p:spTree>
    <p:extLst>
      <p:ext uri="{BB962C8B-B14F-4D97-AF65-F5344CB8AC3E}">
        <p14:creationId xmlns:p14="http://schemas.microsoft.com/office/powerpoint/2010/main" val="1010823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125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6" name="Title 1"/>
          <p:cNvSpPr txBox="1">
            <a:spLocks/>
          </p:cNvSpPr>
          <p:nvPr/>
        </p:nvSpPr>
        <p:spPr>
          <a:xfrm>
            <a:off x="1109133" y="197341"/>
            <a:ext cx="7772400" cy="117425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Nunito Light"/>
                <a:ea typeface="+mj-ea"/>
                <a:cs typeface="+mj-cs"/>
              </a:defRPr>
            </a:lvl1pPr>
          </a:lstStyle>
          <a:p>
            <a:pPr algn="r"/>
            <a:r>
              <a:rPr lang="es-ES" sz="3200" dirty="0">
                <a:solidFill>
                  <a:srgbClr val="FFFFFF"/>
                </a:solidFill>
                <a:cs typeface="Nunito Light"/>
              </a:rPr>
              <a:t>SIASAR como plataforma de </a:t>
            </a:r>
            <a:br>
              <a:rPr lang="es-ES" sz="3200" dirty="0">
                <a:solidFill>
                  <a:srgbClr val="FFFFFF"/>
                </a:solidFill>
                <a:cs typeface="Nunito Light"/>
              </a:rPr>
            </a:br>
            <a:r>
              <a:rPr lang="es-ES" sz="3200" dirty="0">
                <a:solidFill>
                  <a:srgbClr val="FFFFFF"/>
                </a:solidFill>
                <a:cs typeface="Nunito Light"/>
              </a:rPr>
              <a:t>información y planificación territorial</a:t>
            </a:r>
            <a:endParaRPr lang="es-NI" sz="2800" dirty="0">
              <a:solidFill>
                <a:schemeClr val="tx2">
                  <a:lumMod val="20000"/>
                  <a:lumOff val="80000"/>
                </a:schemeClr>
              </a:solidFill>
              <a:cs typeface="Nunito Light"/>
            </a:endParaRPr>
          </a:p>
        </p:txBody>
      </p:sp>
      <p:graphicFrame>
        <p:nvGraphicFramePr>
          <p:cNvPr id="3" name="Diagrama 2"/>
          <p:cNvGraphicFramePr/>
          <p:nvPr>
            <p:extLst>
              <p:ext uri="{D42A27DB-BD31-4B8C-83A1-F6EECF244321}">
                <p14:modId xmlns:p14="http://schemas.microsoft.com/office/powerpoint/2010/main" val="2142812103"/>
              </p:ext>
            </p:extLst>
          </p:nvPr>
        </p:nvGraphicFramePr>
        <p:xfrm>
          <a:off x="65312" y="1608667"/>
          <a:ext cx="8829281" cy="50106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Imagen 16" descr="F:\DMMR (H)\Nuevo FISE\ACHICHES, LOGOS Y PAPELERIA\logo gobierno.png"/>
          <p:cNvPicPr>
            <a:picLocks noChangeAspect="1" noChangeArrowheads="1"/>
          </p:cNvPicPr>
          <p:nvPr/>
        </p:nvPicPr>
        <p:blipFill>
          <a:blip r:embed="rId8" cstate="email">
            <a:extLst>
              <a:ext uri="{BEBA8EAE-BF5A-486C-A8C5-ECC9F3942E4B}">
                <a14:imgProps xmlns:a14="http://schemas.microsoft.com/office/drawing/2010/main">
                  <a14:imgLayer r:embed="rId9">
                    <a14:imgEffect>
                      <a14:colorTemperature colorTemp="11200"/>
                    </a14:imgEffect>
                  </a14:imgLayer>
                </a14:imgProps>
              </a:ext>
              <a:ext uri="{28A0092B-C50C-407E-A947-70E740481C1C}">
                <a14:useLocalDpi xmlns:a14="http://schemas.microsoft.com/office/drawing/2010/main"/>
              </a:ext>
            </a:extLst>
          </a:blip>
          <a:srcRect/>
          <a:stretch>
            <a:fillRect/>
          </a:stretch>
        </p:blipFill>
        <p:spPr bwMode="auto">
          <a:xfrm>
            <a:off x="192312" y="2603357"/>
            <a:ext cx="1149334" cy="371354"/>
          </a:xfrm>
          <a:prstGeom prst="rect">
            <a:avLst/>
          </a:prstGeom>
          <a:ln>
            <a:noFill/>
          </a:ln>
          <a:effectLst>
            <a:outerShdw blurRad="292100" dist="139700" dir="2700000" algn="tl" rotWithShape="0">
              <a:srgbClr val="333333">
                <a:alpha val="65000"/>
              </a:srgb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 name="Picture 8"/>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653140" y="4596204"/>
            <a:ext cx="1005840" cy="339066"/>
          </a:xfrm>
          <a:prstGeom prst="rect">
            <a:avLst/>
          </a:prstGeom>
          <a:ln>
            <a:noFill/>
          </a:ln>
          <a:effectLst>
            <a:outerShdw blurRad="292100" dist="139700" dir="2700000" algn="tl" rotWithShape="0">
              <a:srgbClr val="333333">
                <a:alpha val="65000"/>
              </a:srgb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6" name="Imagen 5"/>
          <p:cNvPicPr>
            <a:picLocks noChangeAspect="1"/>
          </p:cNvPicPr>
          <p:nvPr/>
        </p:nvPicPr>
        <p:blipFill>
          <a:blip r:embed="rId11"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331396" y="5559778"/>
            <a:ext cx="883250" cy="883250"/>
          </a:xfrm>
          <a:prstGeom prst="rect">
            <a:avLst/>
          </a:prstGeom>
          <a:ln>
            <a:noFill/>
          </a:ln>
          <a:effectLst/>
        </p:spPr>
      </p:pic>
    </p:spTree>
    <p:extLst>
      <p:ext uri="{BB962C8B-B14F-4D97-AF65-F5344CB8AC3E}">
        <p14:creationId xmlns:p14="http://schemas.microsoft.com/office/powerpoint/2010/main" val="664751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6" name="Title 1"/>
          <p:cNvSpPr txBox="1">
            <a:spLocks/>
          </p:cNvSpPr>
          <p:nvPr/>
        </p:nvSpPr>
        <p:spPr>
          <a:xfrm>
            <a:off x="1109133" y="197341"/>
            <a:ext cx="7772400" cy="117425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Nunito Light"/>
                <a:ea typeface="+mj-ea"/>
                <a:cs typeface="+mj-cs"/>
              </a:defRPr>
            </a:lvl1pPr>
          </a:lstStyle>
          <a:p>
            <a:pPr algn="r"/>
            <a:r>
              <a:rPr lang="es-NI" sz="3200" dirty="0">
                <a:solidFill>
                  <a:srgbClr val="FFFFFF"/>
                </a:solidFill>
                <a:cs typeface="Nunito Light"/>
              </a:rPr>
              <a:t>Resultados de SIASAR en Nicaragua</a:t>
            </a:r>
            <a:endParaRPr lang="es-NI" sz="2800" dirty="0">
              <a:solidFill>
                <a:schemeClr val="tx2">
                  <a:lumMod val="20000"/>
                  <a:lumOff val="80000"/>
                </a:schemeClr>
              </a:solidFill>
              <a:cs typeface="Nunito Light"/>
            </a:endParaRPr>
          </a:p>
        </p:txBody>
      </p:sp>
      <p:graphicFrame>
        <p:nvGraphicFramePr>
          <p:cNvPr id="7" name="Diagrama 6"/>
          <p:cNvGraphicFramePr/>
          <p:nvPr>
            <p:extLst>
              <p:ext uri="{D42A27DB-BD31-4B8C-83A1-F6EECF244321}">
                <p14:modId xmlns:p14="http://schemas.microsoft.com/office/powerpoint/2010/main" val="3998384054"/>
              </p:ext>
            </p:extLst>
          </p:nvPr>
        </p:nvGraphicFramePr>
        <p:xfrm>
          <a:off x="233290" y="1630158"/>
          <a:ext cx="8847845" cy="49935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Picture 11"/>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80222" y="1172154"/>
            <a:ext cx="1237445" cy="1440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9" name="Picture 8"/>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2802654" y="1192166"/>
            <a:ext cx="1237445" cy="1440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0" name="Picture 18"/>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5998058" y="1172154"/>
            <a:ext cx="1225965" cy="1440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cxnSp>
        <p:nvCxnSpPr>
          <p:cNvPr id="11" name="Conector recto 10"/>
          <p:cNvCxnSpPr/>
          <p:nvPr/>
        </p:nvCxnSpPr>
        <p:spPr>
          <a:xfrm>
            <a:off x="546664" y="2420711"/>
            <a:ext cx="0" cy="3773080"/>
          </a:xfrm>
          <a:prstGeom prst="line">
            <a:avLst/>
          </a:prstGeom>
          <a:ln w="76200">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13" name="Conector recto 12"/>
          <p:cNvCxnSpPr/>
          <p:nvPr/>
        </p:nvCxnSpPr>
        <p:spPr>
          <a:xfrm>
            <a:off x="3423483" y="2446837"/>
            <a:ext cx="0" cy="3773080"/>
          </a:xfrm>
          <a:prstGeom prst="line">
            <a:avLst/>
          </a:prstGeom>
          <a:ln w="76200">
            <a:solidFill>
              <a:schemeClr val="accent5">
                <a:lumMod val="75000"/>
              </a:schemeClr>
            </a:solidFill>
          </a:ln>
        </p:spPr>
        <p:style>
          <a:lnRef idx="2">
            <a:schemeClr val="accent1"/>
          </a:lnRef>
          <a:fillRef idx="0">
            <a:schemeClr val="accent1"/>
          </a:fillRef>
          <a:effectRef idx="1">
            <a:schemeClr val="accent1"/>
          </a:effectRef>
          <a:fontRef idx="minor">
            <a:schemeClr val="tx1"/>
          </a:fontRef>
        </p:style>
      </p:cxnSp>
      <p:cxnSp>
        <p:nvCxnSpPr>
          <p:cNvPr id="14" name="Conector recto 13"/>
          <p:cNvCxnSpPr/>
          <p:nvPr/>
        </p:nvCxnSpPr>
        <p:spPr>
          <a:xfrm>
            <a:off x="6595976" y="2420711"/>
            <a:ext cx="0" cy="3773080"/>
          </a:xfrm>
          <a:prstGeom prst="line">
            <a:avLst/>
          </a:prstGeom>
          <a:ln w="76200">
            <a:solidFill>
              <a:schemeClr val="accent2"/>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80570259"/>
      </p:ext>
    </p:extLst>
  </p:cSld>
  <p:clrMapOvr>
    <a:masterClrMapping/>
  </p:clrMapOvr>
</p:sld>
</file>

<file path=ppt/theme/theme1.xml><?xml version="1.0" encoding="utf-8"?>
<a:theme xmlns:a="http://schemas.openxmlformats.org/drawingml/2006/main" name="Office Theme">
  <a:themeElements>
    <a:clrScheme name="SIASAR">
      <a:dk1>
        <a:sysClr val="windowText" lastClr="000000"/>
      </a:dk1>
      <a:lt1>
        <a:sysClr val="window" lastClr="FFFFFF"/>
      </a:lt1>
      <a:dk2>
        <a:srgbClr val="1F497D"/>
      </a:dk2>
      <a:lt2>
        <a:srgbClr val="C5E2F0"/>
      </a:lt2>
      <a:accent1>
        <a:srgbClr val="4F81BD"/>
      </a:accent1>
      <a:accent2>
        <a:srgbClr val="C0504D"/>
      </a:accent2>
      <a:accent3>
        <a:srgbClr val="9BBB59"/>
      </a:accent3>
      <a:accent4>
        <a:srgbClr val="8064A2"/>
      </a:accent4>
      <a:accent5>
        <a:srgbClr val="4BACC6"/>
      </a:accent5>
      <a:accent6>
        <a:srgbClr val="F79646"/>
      </a:accent6>
      <a:hlink>
        <a:srgbClr val="E4DF3B"/>
      </a:hlink>
      <a:folHlink>
        <a:srgbClr val="E9EDA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Ion</Template>
  <TotalTime>7451</TotalTime>
  <Words>1027</Words>
  <Application>Microsoft Office PowerPoint</Application>
  <PresentationFormat>Presentación en pantalla (4:3)</PresentationFormat>
  <Paragraphs>119</Paragraphs>
  <Slides>14</Slides>
  <Notes>6</Notes>
  <HiddenSlides>0</HiddenSlides>
  <MMClips>0</MMClips>
  <ScaleCrop>false</ScaleCrop>
  <HeadingPairs>
    <vt:vector size="6" baseType="variant">
      <vt:variant>
        <vt:lpstr>Fuentes usadas</vt:lpstr>
      </vt:variant>
      <vt:variant>
        <vt:i4>9</vt:i4>
      </vt:variant>
      <vt:variant>
        <vt:lpstr>Tema</vt:lpstr>
      </vt:variant>
      <vt:variant>
        <vt:i4>1</vt:i4>
      </vt:variant>
      <vt:variant>
        <vt:lpstr>Títulos de diapositiva</vt:lpstr>
      </vt:variant>
      <vt:variant>
        <vt:i4>14</vt:i4>
      </vt:variant>
    </vt:vector>
  </HeadingPairs>
  <TitlesOfParts>
    <vt:vector size="24" baseType="lpstr">
      <vt:lpstr>Arial</vt:lpstr>
      <vt:lpstr>Arial Rounded MT Bold</vt:lpstr>
      <vt:lpstr>Calibri</vt:lpstr>
      <vt:lpstr>Corbel</vt:lpstr>
      <vt:lpstr>Courier New</vt:lpstr>
      <vt:lpstr>Nunito Bold</vt:lpstr>
      <vt:lpstr>Nunito Light</vt:lpstr>
      <vt:lpstr>Nunito Regular</vt:lpstr>
      <vt:lpstr>Times New Roman</vt:lpstr>
      <vt:lpstr>Office Theme</vt:lpstr>
      <vt:lpstr>Sistema de Información de Agua y Saneamiento Rural - SIASAR    www.siasar.org </vt:lpstr>
      <vt:lpstr>Presentación de PowerPoint</vt:lpstr>
      <vt:lpstr>Objetivos:  1- Consolidar la comprensión de nuestros socios y colegas sobre el uso e implementación del SIASAR.  2- Conocer las experiencias de las ONG´s miembros de RASNIC en el uso, implementación y apoyo en el desarrollo de SIASAR.   3- Identificar estrategias de acciones coordinadas entre instituciones y ONG miembros de RASNIC para fomentar el uso y actualización del SIASAR de forma periódica y frecuente.  4- Conocer las utilidades del uso de la plataforma informática para el diagnóstico, análisis, planificación territorial y toma de decisiones para el sub sector agua y saneamiento rural.  </vt:lpstr>
      <vt:lpstr>Compartiendo los mismos desafíos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Mirando hacia los ODS</vt:lpstr>
      <vt:lpstr>Presentación de PowerPoint</vt:lpstr>
      <vt:lpstr>www.siasar.org</vt:lpstr>
    </vt:vector>
  </TitlesOfParts>
  <Company>pankar.com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“Rural Water Supply and Sanitation Information System” (SIASAR)  Addresing Sustainability Gaps Through Visual Data in Latin America</dc:title>
  <dc:creator>Marta Fdez</dc:creator>
  <cp:lastModifiedBy>Deyling Joxan Icaza Lopez</cp:lastModifiedBy>
  <cp:revision>333</cp:revision>
  <dcterms:created xsi:type="dcterms:W3CDTF">2016-11-09T15:58:56Z</dcterms:created>
  <dcterms:modified xsi:type="dcterms:W3CDTF">2020-10-15T15:56:00Z</dcterms:modified>
</cp:coreProperties>
</file>