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9" r:id="rId2"/>
    <p:sldId id="257" r:id="rId3"/>
    <p:sldId id="258" r:id="rId4"/>
    <p:sldId id="262" r:id="rId5"/>
    <p:sldId id="265" r:id="rId6"/>
    <p:sldId id="256" r:id="rId7"/>
    <p:sldId id="324" r:id="rId8"/>
    <p:sldId id="329" r:id="rId9"/>
    <p:sldId id="338" r:id="rId10"/>
    <p:sldId id="307" r:id="rId11"/>
    <p:sldId id="335" r:id="rId12"/>
    <p:sldId id="336" r:id="rId13"/>
    <p:sldId id="337" r:id="rId14"/>
    <p:sldId id="330" r:id="rId15"/>
    <p:sldId id="333" r:id="rId16"/>
    <p:sldId id="334" r:id="rId17"/>
    <p:sldId id="332" r:id="rId18"/>
    <p:sldId id="339" r:id="rId19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D85CBD-2AA6-4D8D-8583-5A52121AE1E6}" v="146" dt="2020-10-16T14:53:19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3412" autoAdjust="0"/>
  </p:normalViewPr>
  <p:slideViewPr>
    <p:cSldViewPr snapToGrid="0">
      <p:cViewPr varScale="1">
        <p:scale>
          <a:sx n="80" d="100"/>
          <a:sy n="80" d="100"/>
        </p:scale>
        <p:origin x="1656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ricio José Villagra Salguera" userId="bacf6152-6d0f-4dd6-abf8-b12968d2448d" providerId="ADAL" clId="{20D85CBD-2AA6-4D8D-8583-5A52121AE1E6}"/>
    <pc:docChg chg="undo redo custSel mod addSld delSld modSld sldOrd modMainMaster">
      <pc:chgData name="Mauricio José Villagra Salguera" userId="bacf6152-6d0f-4dd6-abf8-b12968d2448d" providerId="ADAL" clId="{20D85CBD-2AA6-4D8D-8583-5A52121AE1E6}" dt="2020-10-16T15:13:05.988" v="4702" actId="478"/>
      <pc:docMkLst>
        <pc:docMk/>
      </pc:docMkLst>
      <pc:sldChg chg="delSp add modNotesTx">
        <pc:chgData name="Mauricio José Villagra Salguera" userId="bacf6152-6d0f-4dd6-abf8-b12968d2448d" providerId="ADAL" clId="{20D85CBD-2AA6-4D8D-8583-5A52121AE1E6}" dt="2020-10-12T22:20:10.657" v="1761"/>
        <pc:sldMkLst>
          <pc:docMk/>
          <pc:sldMk cId="0" sldId="256"/>
        </pc:sldMkLst>
        <pc:spChg chg="del">
          <ac:chgData name="Mauricio José Villagra Salguera" userId="bacf6152-6d0f-4dd6-abf8-b12968d2448d" providerId="ADAL" clId="{20D85CBD-2AA6-4D8D-8583-5A52121AE1E6}" dt="2020-10-12T22:07:48.079" v="945" actId="478"/>
          <ac:spMkLst>
            <pc:docMk/>
            <pc:sldMk cId="0" sldId="256"/>
            <ac:spMk id="3076" creationId="{9C26D4F2-9345-4CBA-AE13-B33D1AA5002F}"/>
          </ac:spMkLst>
        </pc:spChg>
      </pc:sldChg>
      <pc:sldChg chg="addSp delSp modSp del mod ord setBg modClrScheme delDesignElem chgLayout">
        <pc:chgData name="Mauricio José Villagra Salguera" userId="bacf6152-6d0f-4dd6-abf8-b12968d2448d" providerId="ADAL" clId="{20D85CBD-2AA6-4D8D-8583-5A52121AE1E6}" dt="2020-10-12T20:35:31.570" v="321" actId="47"/>
        <pc:sldMkLst>
          <pc:docMk/>
          <pc:sldMk cId="494174477" sldId="256"/>
        </pc:sldMkLst>
        <pc:spChg chg="add mod ord">
          <ac:chgData name="Mauricio José Villagra Salguera" userId="bacf6152-6d0f-4dd6-abf8-b12968d2448d" providerId="ADAL" clId="{20D85CBD-2AA6-4D8D-8583-5A52121AE1E6}" dt="2020-10-12T20:19:46.457" v="81" actId="26606"/>
          <ac:spMkLst>
            <pc:docMk/>
            <pc:sldMk cId="494174477" sldId="256"/>
            <ac:spMk id="4" creationId="{098536AD-121A-4F8B-91D5-09A17293BA7F}"/>
          </ac:spMkLst>
        </pc:spChg>
        <pc:spChg chg="del mod ord">
          <ac:chgData name="Mauricio José Villagra Salguera" userId="bacf6152-6d0f-4dd6-abf8-b12968d2448d" providerId="ADAL" clId="{20D85CBD-2AA6-4D8D-8583-5A52121AE1E6}" dt="2020-10-12T20:17:27.687" v="16" actId="700"/>
          <ac:spMkLst>
            <pc:docMk/>
            <pc:sldMk cId="494174477" sldId="256"/>
            <ac:spMk id="6" creationId="{1E649BC5-EFCE-4AAD-B399-E4437D939C18}"/>
          </ac:spMkLst>
        </pc:spChg>
        <pc:spChg chg="del mod">
          <ac:chgData name="Mauricio José Villagra Salguera" userId="bacf6152-6d0f-4dd6-abf8-b12968d2448d" providerId="ADAL" clId="{20D85CBD-2AA6-4D8D-8583-5A52121AE1E6}" dt="2020-10-12T20:17:27.687" v="16" actId="700"/>
          <ac:spMkLst>
            <pc:docMk/>
            <pc:sldMk cId="494174477" sldId="256"/>
            <ac:spMk id="7" creationId="{CA7BADA6-AD4D-45AD-8E14-AF8C25E22A42}"/>
          </ac:spMkLst>
        </pc:spChg>
        <pc:spChg chg="add del">
          <ac:chgData name="Mauricio José Villagra Salguera" userId="bacf6152-6d0f-4dd6-abf8-b12968d2448d" providerId="ADAL" clId="{20D85CBD-2AA6-4D8D-8583-5A52121AE1E6}" dt="2020-10-12T20:18:23.994" v="18" actId="26606"/>
          <ac:spMkLst>
            <pc:docMk/>
            <pc:sldMk cId="494174477" sldId="256"/>
            <ac:spMk id="13" creationId="{823AC064-BC96-4F32-8AE1-B2FD38754823}"/>
          </ac:spMkLst>
        </pc:spChg>
        <pc:spChg chg="add del">
          <ac:chgData name="Mauricio José Villagra Salguera" userId="bacf6152-6d0f-4dd6-abf8-b12968d2448d" providerId="ADAL" clId="{20D85CBD-2AA6-4D8D-8583-5A52121AE1E6}" dt="2020-10-12T20:17:01.144" v="6" actId="26606"/>
          <ac:spMkLst>
            <pc:docMk/>
            <pc:sldMk cId="494174477" sldId="256"/>
            <ac:spMk id="16" creationId="{E2EB7817-E168-4C54-A112-A79DDCDB3008}"/>
          </ac:spMkLst>
        </pc:spChg>
        <pc:spChg chg="add del">
          <ac:chgData name="Mauricio José Villagra Salguera" userId="bacf6152-6d0f-4dd6-abf8-b12968d2448d" providerId="ADAL" clId="{20D85CBD-2AA6-4D8D-8583-5A52121AE1E6}" dt="2020-10-12T20:19:46.457" v="81" actId="26606"/>
          <ac:spMkLst>
            <pc:docMk/>
            <pc:sldMk cId="494174477" sldId="256"/>
            <ac:spMk id="17" creationId="{99ED5833-B85B-4103-8A3B-CAB0308E6C15}"/>
          </ac:spMkLst>
        </pc:spChg>
        <pc:spChg chg="add del">
          <ac:chgData name="Mauricio José Villagra Salguera" userId="bacf6152-6d0f-4dd6-abf8-b12968d2448d" providerId="ADAL" clId="{20D85CBD-2AA6-4D8D-8583-5A52121AE1E6}" dt="2020-10-12T20:17:01.144" v="6" actId="26606"/>
          <ac:spMkLst>
            <pc:docMk/>
            <pc:sldMk cId="494174477" sldId="256"/>
            <ac:spMk id="18" creationId="{8358AEE7-96E5-490E-93E2-263A0D51B1AA}"/>
          </ac:spMkLst>
        </pc:spChg>
        <pc:spChg chg="add">
          <ac:chgData name="Mauricio José Villagra Salguera" userId="bacf6152-6d0f-4dd6-abf8-b12968d2448d" providerId="ADAL" clId="{20D85CBD-2AA6-4D8D-8583-5A52121AE1E6}" dt="2020-10-12T20:19:46.457" v="81" actId="26606"/>
          <ac:spMkLst>
            <pc:docMk/>
            <pc:sldMk cId="494174477" sldId="256"/>
            <ac:spMk id="19" creationId="{E2EB7817-E168-4C54-A112-A79DDCDB3008}"/>
          </ac:spMkLst>
        </pc:spChg>
        <pc:spChg chg="add del">
          <ac:chgData name="Mauricio José Villagra Salguera" userId="bacf6152-6d0f-4dd6-abf8-b12968d2448d" providerId="ADAL" clId="{20D85CBD-2AA6-4D8D-8583-5A52121AE1E6}" dt="2020-10-12T20:17:04.781" v="8" actId="26606"/>
          <ac:spMkLst>
            <pc:docMk/>
            <pc:sldMk cId="494174477" sldId="256"/>
            <ac:spMk id="22" creationId="{823AC064-BC96-4F32-8AE1-B2FD38754823}"/>
          </ac:spMkLst>
        </pc:spChg>
        <pc:spChg chg="add">
          <ac:chgData name="Mauricio José Villagra Salguera" userId="bacf6152-6d0f-4dd6-abf8-b12968d2448d" providerId="ADAL" clId="{20D85CBD-2AA6-4D8D-8583-5A52121AE1E6}" dt="2020-10-12T20:19:46.457" v="81" actId="26606"/>
          <ac:spMkLst>
            <pc:docMk/>
            <pc:sldMk cId="494174477" sldId="256"/>
            <ac:spMk id="23" creationId="{8358AEE7-96E5-490E-93E2-263A0D51B1AA}"/>
          </ac:spMkLst>
        </pc:spChg>
        <pc:spChg chg="add del">
          <ac:chgData name="Mauricio José Villagra Salguera" userId="bacf6152-6d0f-4dd6-abf8-b12968d2448d" providerId="ADAL" clId="{20D85CBD-2AA6-4D8D-8583-5A52121AE1E6}" dt="2020-10-12T20:17:05.710" v="10" actId="26606"/>
          <ac:spMkLst>
            <pc:docMk/>
            <pc:sldMk cId="494174477" sldId="256"/>
            <ac:spMk id="24" creationId="{10E2B5A7-2869-4CCE-8C71-4E55751A3247}"/>
          </ac:spMkLst>
        </pc:spChg>
        <pc:spChg chg="add del">
          <ac:chgData name="Mauricio José Villagra Salguera" userId="bacf6152-6d0f-4dd6-abf8-b12968d2448d" providerId="ADAL" clId="{20D85CBD-2AA6-4D8D-8583-5A52121AE1E6}" dt="2020-10-12T20:17:05.710" v="10" actId="26606"/>
          <ac:spMkLst>
            <pc:docMk/>
            <pc:sldMk cId="494174477" sldId="256"/>
            <ac:spMk id="25" creationId="{D5A31AE8-0E91-4CDA-9C9E-21D3C2098165}"/>
          </ac:spMkLst>
        </pc:spChg>
        <pc:spChg chg="add del">
          <ac:chgData name="Mauricio José Villagra Salguera" userId="bacf6152-6d0f-4dd6-abf8-b12968d2448d" providerId="ADAL" clId="{20D85CBD-2AA6-4D8D-8583-5A52121AE1E6}" dt="2020-10-12T20:17:05.710" v="10" actId="26606"/>
          <ac:spMkLst>
            <pc:docMk/>
            <pc:sldMk cId="494174477" sldId="256"/>
            <ac:spMk id="26" creationId="{CC8C5C42-1E0C-4CBA-A827-6250686ED617}"/>
          </ac:spMkLst>
        </pc:spChg>
        <pc:spChg chg="add del">
          <ac:chgData name="Mauricio José Villagra Salguera" userId="bacf6152-6d0f-4dd6-abf8-b12968d2448d" providerId="ADAL" clId="{20D85CBD-2AA6-4D8D-8583-5A52121AE1E6}" dt="2020-10-12T20:17:10.463" v="12" actId="26606"/>
          <ac:spMkLst>
            <pc:docMk/>
            <pc:sldMk cId="494174477" sldId="256"/>
            <ac:spMk id="41" creationId="{7316481C-0A49-4796-812B-0D64F063B720}"/>
          </ac:spMkLst>
        </pc:spChg>
        <pc:spChg chg="add del">
          <ac:chgData name="Mauricio José Villagra Salguera" userId="bacf6152-6d0f-4dd6-abf8-b12968d2448d" providerId="ADAL" clId="{20D85CBD-2AA6-4D8D-8583-5A52121AE1E6}" dt="2020-10-12T20:17:10.463" v="12" actId="26606"/>
          <ac:spMkLst>
            <pc:docMk/>
            <pc:sldMk cId="494174477" sldId="256"/>
            <ac:spMk id="42" creationId="{D9F5512A-48E1-4C07-B75E-3CCC517B6804}"/>
          </ac:spMkLst>
        </pc:spChg>
        <pc:spChg chg="add del">
          <ac:chgData name="Mauricio José Villagra Salguera" userId="bacf6152-6d0f-4dd6-abf8-b12968d2448d" providerId="ADAL" clId="{20D85CBD-2AA6-4D8D-8583-5A52121AE1E6}" dt="2020-10-12T20:17:10.463" v="12" actId="26606"/>
          <ac:spMkLst>
            <pc:docMk/>
            <pc:sldMk cId="494174477" sldId="256"/>
            <ac:spMk id="43" creationId="{A5271697-90F1-4A23-8EF2-0179F2EAFACB}"/>
          </ac:spMkLst>
        </pc:spChg>
        <pc:spChg chg="add del">
          <ac:chgData name="Mauricio José Villagra Salguera" userId="bacf6152-6d0f-4dd6-abf8-b12968d2448d" providerId="ADAL" clId="{20D85CBD-2AA6-4D8D-8583-5A52121AE1E6}" dt="2020-10-12T20:17:15.950" v="14" actId="26606"/>
          <ac:spMkLst>
            <pc:docMk/>
            <pc:sldMk cId="494174477" sldId="256"/>
            <ac:spMk id="51" creationId="{A29398BB-6F62-472B-88B2-8D942FEBFB20}"/>
          </ac:spMkLst>
        </pc:spChg>
        <pc:spChg chg="add del">
          <ac:chgData name="Mauricio José Villagra Salguera" userId="bacf6152-6d0f-4dd6-abf8-b12968d2448d" providerId="ADAL" clId="{20D85CBD-2AA6-4D8D-8583-5A52121AE1E6}" dt="2020-10-12T20:17:15.950" v="14" actId="26606"/>
          <ac:spMkLst>
            <pc:docMk/>
            <pc:sldMk cId="494174477" sldId="256"/>
            <ac:spMk id="52" creationId="{0F076673-2450-47A0-8561-8A207DE17E0B}"/>
          </ac:spMkLst>
        </pc:spChg>
        <pc:spChg chg="add del">
          <ac:chgData name="Mauricio José Villagra Salguera" userId="bacf6152-6d0f-4dd6-abf8-b12968d2448d" providerId="ADAL" clId="{20D85CBD-2AA6-4D8D-8583-5A52121AE1E6}" dt="2020-10-12T20:17:27.687" v="16" actId="700"/>
          <ac:spMkLst>
            <pc:docMk/>
            <pc:sldMk cId="494174477" sldId="256"/>
            <ac:spMk id="54" creationId="{823AC064-BC96-4F32-8AE1-B2FD38754823}"/>
          </ac:spMkLst>
        </pc:spChg>
        <pc:grpChg chg="add del">
          <ac:chgData name="Mauricio José Villagra Salguera" userId="bacf6152-6d0f-4dd6-abf8-b12968d2448d" providerId="ADAL" clId="{20D85CBD-2AA6-4D8D-8583-5A52121AE1E6}" dt="2020-10-12T20:17:10.463" v="12" actId="26606"/>
          <ac:grpSpMkLst>
            <pc:docMk/>
            <pc:sldMk cId="494174477" sldId="256"/>
            <ac:grpSpMk id="44" creationId="{0924561D-756D-410B-973A-E68C2552C20C}"/>
          </ac:grpSpMkLst>
        </pc:grpChg>
        <pc:picChg chg="add mod">
          <ac:chgData name="Mauricio José Villagra Salguera" userId="bacf6152-6d0f-4dd6-abf8-b12968d2448d" providerId="ADAL" clId="{20D85CBD-2AA6-4D8D-8583-5A52121AE1E6}" dt="2020-10-12T20:19:46.457" v="81" actId="26606"/>
          <ac:picMkLst>
            <pc:docMk/>
            <pc:sldMk cId="494174477" sldId="256"/>
            <ac:picMk id="3" creationId="{F773DC90-6858-477D-AB40-E3E790CF5186}"/>
          </ac:picMkLst>
        </pc:picChg>
        <pc:picChg chg="mod ord">
          <ac:chgData name="Mauricio José Villagra Salguera" userId="bacf6152-6d0f-4dd6-abf8-b12968d2448d" providerId="ADAL" clId="{20D85CBD-2AA6-4D8D-8583-5A52121AE1E6}" dt="2020-10-12T20:19:46.457" v="81" actId="26606"/>
          <ac:picMkLst>
            <pc:docMk/>
            <pc:sldMk cId="494174477" sldId="256"/>
            <ac:picMk id="11" creationId="{43736604-7F0E-47C7-AA5B-787464946184}"/>
          </ac:picMkLst>
        </pc:picChg>
        <pc:cxnChg chg="add del">
          <ac:chgData name="Mauricio José Villagra Salguera" userId="bacf6152-6d0f-4dd6-abf8-b12968d2448d" providerId="ADAL" clId="{20D85CBD-2AA6-4D8D-8583-5A52121AE1E6}" dt="2020-10-12T20:18:23.994" v="18" actId="26606"/>
          <ac:cxnSpMkLst>
            <pc:docMk/>
            <pc:sldMk cId="494174477" sldId="256"/>
            <ac:cxnSpMk id="14" creationId="{7E7C77BC-7138-40B1-A15B-20F57A494629}"/>
          </ac:cxnSpMkLst>
        </pc:cxnChg>
        <pc:cxnChg chg="add del">
          <ac:chgData name="Mauricio José Villagra Salguera" userId="bacf6152-6d0f-4dd6-abf8-b12968d2448d" providerId="ADAL" clId="{20D85CBD-2AA6-4D8D-8583-5A52121AE1E6}" dt="2020-10-12T20:18:23.994" v="18" actId="26606"/>
          <ac:cxnSpMkLst>
            <pc:docMk/>
            <pc:sldMk cId="494174477" sldId="256"/>
            <ac:cxnSpMk id="15" creationId="{DB146403-F3D6-484B-B2ED-97F9565D0370}"/>
          </ac:cxnSpMkLst>
        </pc:cxnChg>
        <pc:cxnChg chg="add del">
          <ac:chgData name="Mauricio José Villagra Salguera" userId="bacf6152-6d0f-4dd6-abf8-b12968d2448d" providerId="ADAL" clId="{20D85CBD-2AA6-4D8D-8583-5A52121AE1E6}" dt="2020-10-12T20:17:04.781" v="8" actId="26606"/>
          <ac:cxnSpMkLst>
            <pc:docMk/>
            <pc:sldMk cId="494174477" sldId="256"/>
            <ac:cxnSpMk id="20" creationId="{7E7C77BC-7138-40B1-A15B-20F57A494629}"/>
          </ac:cxnSpMkLst>
        </pc:cxnChg>
        <pc:cxnChg chg="add del">
          <ac:chgData name="Mauricio José Villagra Salguera" userId="bacf6152-6d0f-4dd6-abf8-b12968d2448d" providerId="ADAL" clId="{20D85CBD-2AA6-4D8D-8583-5A52121AE1E6}" dt="2020-10-12T20:17:04.781" v="8" actId="26606"/>
          <ac:cxnSpMkLst>
            <pc:docMk/>
            <pc:sldMk cId="494174477" sldId="256"/>
            <ac:cxnSpMk id="21" creationId="{DB146403-F3D6-484B-B2ED-97F9565D0370}"/>
          </ac:cxnSpMkLst>
        </pc:cxnChg>
        <pc:cxnChg chg="add del">
          <ac:chgData name="Mauricio José Villagra Salguera" userId="bacf6152-6d0f-4dd6-abf8-b12968d2448d" providerId="ADAL" clId="{20D85CBD-2AA6-4D8D-8583-5A52121AE1E6}" dt="2020-10-12T20:17:27.687" v="16" actId="700"/>
          <ac:cxnSpMkLst>
            <pc:docMk/>
            <pc:sldMk cId="494174477" sldId="256"/>
            <ac:cxnSpMk id="55" creationId="{7E7C77BC-7138-40B1-A15B-20F57A494629}"/>
          </ac:cxnSpMkLst>
        </pc:cxnChg>
        <pc:cxnChg chg="add del">
          <ac:chgData name="Mauricio José Villagra Salguera" userId="bacf6152-6d0f-4dd6-abf8-b12968d2448d" providerId="ADAL" clId="{20D85CBD-2AA6-4D8D-8583-5A52121AE1E6}" dt="2020-10-12T20:17:27.687" v="16" actId="700"/>
          <ac:cxnSpMkLst>
            <pc:docMk/>
            <pc:sldMk cId="494174477" sldId="256"/>
            <ac:cxnSpMk id="56" creationId="{DB146403-F3D6-484B-B2ED-97F9565D0370}"/>
          </ac:cxnSpMkLst>
        </pc:cxnChg>
      </pc:sldChg>
      <pc:sldChg chg="addSp delSp modSp del mod chgLayout">
        <pc:chgData name="Mauricio José Villagra Salguera" userId="bacf6152-6d0f-4dd6-abf8-b12968d2448d" providerId="ADAL" clId="{20D85CBD-2AA6-4D8D-8583-5A52121AE1E6}" dt="2020-10-12T20:22:15.039" v="86" actId="2696"/>
        <pc:sldMkLst>
          <pc:docMk/>
          <pc:sldMk cId="537294730" sldId="257"/>
        </pc:sldMkLst>
        <pc:spChg chg="del">
          <ac:chgData name="Mauricio José Villagra Salguera" userId="bacf6152-6d0f-4dd6-abf8-b12968d2448d" providerId="ADAL" clId="{20D85CBD-2AA6-4D8D-8583-5A52121AE1E6}" dt="2020-10-12T20:22:05.532" v="85" actId="700"/>
          <ac:spMkLst>
            <pc:docMk/>
            <pc:sldMk cId="537294730" sldId="257"/>
            <ac:spMk id="2" creationId="{2429263C-2972-408C-92E5-60AD02B60FE8}"/>
          </ac:spMkLst>
        </pc:spChg>
        <pc:spChg chg="del">
          <ac:chgData name="Mauricio José Villagra Salguera" userId="bacf6152-6d0f-4dd6-abf8-b12968d2448d" providerId="ADAL" clId="{20D85CBD-2AA6-4D8D-8583-5A52121AE1E6}" dt="2020-10-12T20:21:49.680" v="82" actId="931"/>
          <ac:spMkLst>
            <pc:docMk/>
            <pc:sldMk cId="537294730" sldId="257"/>
            <ac:spMk id="3" creationId="{0A862ED3-C103-46E2-986D-BF0F6317C1DC}"/>
          </ac:spMkLst>
        </pc:spChg>
        <pc:spChg chg="add mod ord">
          <ac:chgData name="Mauricio José Villagra Salguera" userId="bacf6152-6d0f-4dd6-abf8-b12968d2448d" providerId="ADAL" clId="{20D85CBD-2AA6-4D8D-8583-5A52121AE1E6}" dt="2020-10-12T20:22:05.532" v="85" actId="700"/>
          <ac:spMkLst>
            <pc:docMk/>
            <pc:sldMk cId="537294730" sldId="257"/>
            <ac:spMk id="6" creationId="{A23789CD-D804-49AC-BD81-68881CF614E5}"/>
          </ac:spMkLst>
        </pc:spChg>
        <pc:picChg chg="add mod ord">
          <ac:chgData name="Mauricio José Villagra Salguera" userId="bacf6152-6d0f-4dd6-abf8-b12968d2448d" providerId="ADAL" clId="{20D85CBD-2AA6-4D8D-8583-5A52121AE1E6}" dt="2020-10-12T20:22:05.532" v="85" actId="700"/>
          <ac:picMkLst>
            <pc:docMk/>
            <pc:sldMk cId="537294730" sldId="257"/>
            <ac:picMk id="5" creationId="{2B312D76-F5F3-4B7B-BA41-E220FBAB2733}"/>
          </ac:picMkLst>
        </pc:picChg>
      </pc:sldChg>
      <pc:sldChg chg="addSp delSp modSp new mod setBg modClrScheme setClrOvrMap chgLayout modNotesTx">
        <pc:chgData name="Mauricio José Villagra Salguera" userId="bacf6152-6d0f-4dd6-abf8-b12968d2448d" providerId="ADAL" clId="{20D85CBD-2AA6-4D8D-8583-5A52121AE1E6}" dt="2020-10-15T17:41:00.379" v="4478" actId="6549"/>
        <pc:sldMkLst>
          <pc:docMk/>
          <pc:sldMk cId="1923319360" sldId="257"/>
        </pc:sldMkLst>
        <pc:spChg chg="del mod ord">
          <ac:chgData name="Mauricio José Villagra Salguera" userId="bacf6152-6d0f-4dd6-abf8-b12968d2448d" providerId="ADAL" clId="{20D85CBD-2AA6-4D8D-8583-5A52121AE1E6}" dt="2020-10-12T20:22:26.168" v="88" actId="700"/>
          <ac:spMkLst>
            <pc:docMk/>
            <pc:sldMk cId="1923319360" sldId="257"/>
            <ac:spMk id="2" creationId="{22D3B684-C4C3-4399-A2C2-A13E7492C572}"/>
          </ac:spMkLst>
        </pc:spChg>
        <pc:spChg chg="add mod ord">
          <ac:chgData name="Mauricio José Villagra Salguera" userId="bacf6152-6d0f-4dd6-abf8-b12968d2448d" providerId="ADAL" clId="{20D85CBD-2AA6-4D8D-8583-5A52121AE1E6}" dt="2020-10-12T21:55:53.113" v="826" actId="1076"/>
          <ac:spMkLst>
            <pc:docMk/>
            <pc:sldMk cId="1923319360" sldId="257"/>
            <ac:spMk id="3" creationId="{E4A4CEED-8452-4A81-8A7A-D5C037B1ADD2}"/>
          </ac:spMkLst>
        </pc:spChg>
        <pc:spChg chg="add del mod ord">
          <ac:chgData name="Mauricio José Villagra Salguera" userId="bacf6152-6d0f-4dd6-abf8-b12968d2448d" providerId="ADAL" clId="{20D85CBD-2AA6-4D8D-8583-5A52121AE1E6}" dt="2020-10-12T20:27:54.466" v="241" actId="478"/>
          <ac:spMkLst>
            <pc:docMk/>
            <pc:sldMk cId="1923319360" sldId="257"/>
            <ac:spMk id="4" creationId="{ABC558AA-7B1A-405C-92B8-65037FE1C96C}"/>
          </ac:spMkLst>
        </pc:spChg>
        <pc:spChg chg="add del mod">
          <ac:chgData name="Mauricio José Villagra Salguera" userId="bacf6152-6d0f-4dd6-abf8-b12968d2448d" providerId="ADAL" clId="{20D85CBD-2AA6-4D8D-8583-5A52121AE1E6}" dt="2020-10-12T20:28:42.545" v="262" actId="931"/>
          <ac:spMkLst>
            <pc:docMk/>
            <pc:sldMk cId="1923319360" sldId="257"/>
            <ac:spMk id="18" creationId="{67114D51-C2A1-4B34-938E-DD55BF6D8842}"/>
          </ac:spMkLst>
        </pc:spChg>
        <pc:spChg chg="add del mod">
          <ac:chgData name="Mauricio José Villagra Salguera" userId="bacf6152-6d0f-4dd6-abf8-b12968d2448d" providerId="ADAL" clId="{20D85CBD-2AA6-4D8D-8583-5A52121AE1E6}" dt="2020-10-12T20:31:10.851" v="297" actId="478"/>
          <ac:spMkLst>
            <pc:docMk/>
            <pc:sldMk cId="1923319360" sldId="257"/>
            <ac:spMk id="22" creationId="{467331A6-494F-4464-805D-8AE9D4F3F9EF}"/>
          </ac:spMkLst>
        </pc:spChg>
        <pc:spChg chg="add del">
          <ac:chgData name="Mauricio José Villagra Salguera" userId="bacf6152-6d0f-4dd6-abf8-b12968d2448d" providerId="ADAL" clId="{20D85CBD-2AA6-4D8D-8583-5A52121AE1E6}" dt="2020-10-12T20:28:31.823" v="253" actId="26606"/>
          <ac:spMkLst>
            <pc:docMk/>
            <pc:sldMk cId="1923319360" sldId="257"/>
            <ac:spMk id="24" creationId="{C9F61841-2173-473E-8897-F2B364173CE5}"/>
          </ac:spMkLst>
        </pc:spChg>
        <pc:spChg chg="add del">
          <ac:chgData name="Mauricio José Villagra Salguera" userId="bacf6152-6d0f-4dd6-abf8-b12968d2448d" providerId="ADAL" clId="{20D85CBD-2AA6-4D8D-8583-5A52121AE1E6}" dt="2020-10-12T20:28:26.244" v="247" actId="26606"/>
          <ac:spMkLst>
            <pc:docMk/>
            <pc:sldMk cId="1923319360" sldId="257"/>
            <ac:spMk id="25" creationId="{27BDFED6-6E33-4606-AFE2-886ADB1C018E}"/>
          </ac:spMkLst>
        </pc:spChg>
        <pc:spChg chg="add del">
          <ac:chgData name="Mauricio José Villagra Salguera" userId="bacf6152-6d0f-4dd6-abf8-b12968d2448d" providerId="ADAL" clId="{20D85CBD-2AA6-4D8D-8583-5A52121AE1E6}" dt="2020-10-12T20:28:26.244" v="247" actId="26606"/>
          <ac:spMkLst>
            <pc:docMk/>
            <pc:sldMk cId="1923319360" sldId="257"/>
            <ac:spMk id="27" creationId="{890DEF05-784E-4B61-89E4-04C4ECF4E5A0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28" creationId="{07322A9E-F1EC-405E-8971-BA906EFFCCB8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30" creationId="{A5704422-1118-4FD1-95AD-29A064EB80D9}"/>
          </ac:spMkLst>
        </pc:spChg>
        <pc:spChg chg="add del">
          <ac:chgData name="Mauricio José Villagra Salguera" userId="bacf6152-6d0f-4dd6-abf8-b12968d2448d" providerId="ADAL" clId="{20D85CBD-2AA6-4D8D-8583-5A52121AE1E6}" dt="2020-10-12T20:28:27.891" v="249" actId="26606"/>
          <ac:spMkLst>
            <pc:docMk/>
            <pc:sldMk cId="1923319360" sldId="257"/>
            <ac:spMk id="31" creationId="{762DA937-8B55-4317-BD32-98D7AF30E39E}"/>
          </ac:spMkLst>
        </pc:spChg>
        <pc:spChg chg="add del">
          <ac:chgData name="Mauricio José Villagra Salguera" userId="bacf6152-6d0f-4dd6-abf8-b12968d2448d" providerId="ADAL" clId="{20D85CBD-2AA6-4D8D-8583-5A52121AE1E6}" dt="2020-10-12T20:28:27.891" v="249" actId="26606"/>
          <ac:spMkLst>
            <pc:docMk/>
            <pc:sldMk cId="1923319360" sldId="257"/>
            <ac:spMk id="32" creationId="{6234BCC6-39B9-47D9-8BF8-C665401AE23C}"/>
          </ac:spMkLst>
        </pc:spChg>
        <pc:spChg chg="add del">
          <ac:chgData name="Mauricio José Villagra Salguera" userId="bacf6152-6d0f-4dd6-abf8-b12968d2448d" providerId="ADAL" clId="{20D85CBD-2AA6-4D8D-8583-5A52121AE1E6}" dt="2020-10-12T20:28:27.891" v="249" actId="26606"/>
          <ac:spMkLst>
            <pc:docMk/>
            <pc:sldMk cId="1923319360" sldId="257"/>
            <ac:spMk id="33" creationId="{C52EE5A8-045B-4D39-8ED1-513334085EEC}"/>
          </ac:spMkLst>
        </pc:spChg>
        <pc:spChg chg="add del">
          <ac:chgData name="Mauricio José Villagra Salguera" userId="bacf6152-6d0f-4dd6-abf8-b12968d2448d" providerId="ADAL" clId="{20D85CBD-2AA6-4D8D-8583-5A52121AE1E6}" dt="2020-10-12T20:28:27.891" v="249" actId="26606"/>
          <ac:spMkLst>
            <pc:docMk/>
            <pc:sldMk cId="1923319360" sldId="257"/>
            <ac:spMk id="34" creationId="{72A9CE9D-DAC3-40AF-B504-78A64A909F9D}"/>
          </ac:spMkLst>
        </pc:spChg>
        <pc:spChg chg="add del">
          <ac:chgData name="Mauricio José Villagra Salguera" userId="bacf6152-6d0f-4dd6-abf8-b12968d2448d" providerId="ADAL" clId="{20D85CBD-2AA6-4D8D-8583-5A52121AE1E6}" dt="2020-10-12T20:28:27.891" v="249" actId="26606"/>
          <ac:spMkLst>
            <pc:docMk/>
            <pc:sldMk cId="1923319360" sldId="257"/>
            <ac:spMk id="35" creationId="{506D7452-6CDE-4381-86CE-07B2459383D5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36" creationId="{A88B2AAA-B805-498E-A9E6-98B885855498}"/>
          </ac:spMkLst>
        </pc:spChg>
        <pc:spChg chg="add del">
          <ac:chgData name="Mauricio José Villagra Salguera" userId="bacf6152-6d0f-4dd6-abf8-b12968d2448d" providerId="ADAL" clId="{20D85CBD-2AA6-4D8D-8583-5A52121AE1E6}" dt="2020-10-12T20:28:30.043" v="251" actId="26606"/>
          <ac:spMkLst>
            <pc:docMk/>
            <pc:sldMk cId="1923319360" sldId="257"/>
            <ac:spMk id="37" creationId="{4351DFE5-F63D-4BE0-BDA9-E3EB88F01AA5}"/>
          </ac:spMkLst>
        </pc:spChg>
        <pc:spChg chg="add del">
          <ac:chgData name="Mauricio José Villagra Salguera" userId="bacf6152-6d0f-4dd6-abf8-b12968d2448d" providerId="ADAL" clId="{20D85CBD-2AA6-4D8D-8583-5A52121AE1E6}" dt="2020-10-12T20:28:31.823" v="253" actId="26606"/>
          <ac:spMkLst>
            <pc:docMk/>
            <pc:sldMk cId="1923319360" sldId="257"/>
            <ac:spMk id="39" creationId="{8CB5D2D7-DF65-4E86-BFBA-FFB9B5ACEB64}"/>
          </ac:spMkLst>
        </pc:spChg>
        <pc:spChg chg="add del">
          <ac:chgData name="Mauricio José Villagra Salguera" userId="bacf6152-6d0f-4dd6-abf8-b12968d2448d" providerId="ADAL" clId="{20D85CBD-2AA6-4D8D-8583-5A52121AE1E6}" dt="2020-10-12T20:28:31.823" v="253" actId="26606"/>
          <ac:spMkLst>
            <pc:docMk/>
            <pc:sldMk cId="1923319360" sldId="257"/>
            <ac:spMk id="40" creationId="{6ECA6DCB-B7E1-40A9-9524-540C6DA40B1B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42" creationId="{9B8051E0-19D7-43E1-BFD9-E6DBFEB3A3F1}"/>
          </ac:spMkLst>
        </pc:spChg>
        <pc:spChg chg="add del">
          <ac:chgData name="Mauricio José Villagra Salguera" userId="bacf6152-6d0f-4dd6-abf8-b12968d2448d" providerId="ADAL" clId="{20D85CBD-2AA6-4D8D-8583-5A52121AE1E6}" dt="2020-10-12T20:28:31.823" v="253" actId="26606"/>
          <ac:spMkLst>
            <pc:docMk/>
            <pc:sldMk cId="1923319360" sldId="257"/>
            <ac:spMk id="43" creationId="{3873B707-463F-40B0-8227-E8CC6C67EB25}"/>
          </ac:spMkLst>
        </pc:spChg>
        <pc:spChg chg="add del">
          <ac:chgData name="Mauricio José Villagra Salguera" userId="bacf6152-6d0f-4dd6-abf8-b12968d2448d" providerId="ADAL" clId="{20D85CBD-2AA6-4D8D-8583-5A52121AE1E6}" dt="2020-10-12T20:28:31.823" v="253" actId="26606"/>
          <ac:spMkLst>
            <pc:docMk/>
            <pc:sldMk cId="1923319360" sldId="257"/>
            <ac:spMk id="44" creationId="{C13237C8-E62C-4F0D-A318-BD6FB6C2D138}"/>
          </ac:spMkLst>
        </pc:spChg>
        <pc:spChg chg="add del">
          <ac:chgData name="Mauricio José Villagra Salguera" userId="bacf6152-6d0f-4dd6-abf8-b12968d2448d" providerId="ADAL" clId="{20D85CBD-2AA6-4D8D-8583-5A52121AE1E6}" dt="2020-10-12T20:28:31.823" v="253" actId="26606"/>
          <ac:spMkLst>
            <pc:docMk/>
            <pc:sldMk cId="1923319360" sldId="257"/>
            <ac:spMk id="45" creationId="{19C9EAEA-39D0-4B0E-A0EB-51E7B26740B1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46" creationId="{4EDB2B02-86A2-46F5-A4BE-B7D9B10411D6}"/>
          </ac:spMkLst>
        </pc:spChg>
        <pc:spChg chg="add del">
          <ac:chgData name="Mauricio José Villagra Salguera" userId="bacf6152-6d0f-4dd6-abf8-b12968d2448d" providerId="ADAL" clId="{20D85CBD-2AA6-4D8D-8583-5A52121AE1E6}" dt="2020-10-12T20:28:32.497" v="255" actId="26606"/>
          <ac:spMkLst>
            <pc:docMk/>
            <pc:sldMk cId="1923319360" sldId="257"/>
            <ac:spMk id="47" creationId="{33CD251C-A887-4D2F-925B-FC097198538B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49" creationId="{763C1781-8726-4FAC-8C45-FF40376BE409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50" creationId="{43954639-FB5D-41F4-9560-6F6DFE778425}"/>
          </ac:spMkLst>
        </pc:spChg>
        <pc:spChg chg="add del">
          <ac:chgData name="Mauricio José Villagra Salguera" userId="bacf6152-6d0f-4dd6-abf8-b12968d2448d" providerId="ADAL" clId="{20D85CBD-2AA6-4D8D-8583-5A52121AE1E6}" dt="2020-10-12T20:28:32.497" v="255" actId="26606"/>
          <ac:spMkLst>
            <pc:docMk/>
            <pc:sldMk cId="1923319360" sldId="257"/>
            <ac:spMk id="51" creationId="{5FDA259C-94E2-4275-B491-D0BB1F9B0524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52" creationId="{E898931C-0323-41FA-A036-20F818B1FF81}"/>
          </ac:spMkLst>
        </pc:spChg>
        <pc:spChg chg="add del">
          <ac:chgData name="Mauricio José Villagra Salguera" userId="bacf6152-6d0f-4dd6-abf8-b12968d2448d" providerId="ADAL" clId="{20D85CBD-2AA6-4D8D-8583-5A52121AE1E6}" dt="2020-10-12T20:28:32.916" v="257" actId="26606"/>
          <ac:spMkLst>
            <pc:docMk/>
            <pc:sldMk cId="1923319360" sldId="257"/>
            <ac:spMk id="53" creationId="{8F23F8A3-8FD7-4779-8323-FDC26BE99889}"/>
          </ac:spMkLst>
        </pc:spChg>
        <pc:spChg chg="add del">
          <ac:chgData name="Mauricio José Villagra Salguera" userId="bacf6152-6d0f-4dd6-abf8-b12968d2448d" providerId="ADAL" clId="{20D85CBD-2AA6-4D8D-8583-5A52121AE1E6}" dt="2020-10-12T20:28:32.916" v="257" actId="26606"/>
          <ac:spMkLst>
            <pc:docMk/>
            <pc:sldMk cId="1923319360" sldId="257"/>
            <ac:spMk id="54" creationId="{F605C4CC-A25C-416F-8333-7CB7DC97D870}"/>
          </ac:spMkLst>
        </pc:spChg>
        <pc:spChg chg="add del">
          <ac:chgData name="Mauricio José Villagra Salguera" userId="bacf6152-6d0f-4dd6-abf8-b12968d2448d" providerId="ADAL" clId="{20D85CBD-2AA6-4D8D-8583-5A52121AE1E6}" dt="2020-10-12T20:28:32.916" v="257" actId="26606"/>
          <ac:spMkLst>
            <pc:docMk/>
            <pc:sldMk cId="1923319360" sldId="257"/>
            <ac:spMk id="55" creationId="{E56938FC-F494-42EC-B51A-E29C85E8AA3A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56" creationId="{89AFE9DD-0792-4B98-B4EB-97ACA17E6AA8}"/>
          </ac:spMkLst>
        </pc:spChg>
        <pc:spChg chg="add del">
          <ac:chgData name="Mauricio José Villagra Salguera" userId="bacf6152-6d0f-4dd6-abf8-b12968d2448d" providerId="ADAL" clId="{20D85CBD-2AA6-4D8D-8583-5A52121AE1E6}" dt="2020-10-12T20:28:39.792" v="259" actId="26606"/>
          <ac:spMkLst>
            <pc:docMk/>
            <pc:sldMk cId="1923319360" sldId="257"/>
            <ac:spMk id="57" creationId="{CEF6118E-44FB-4509-B4D9-129052E4C6EE}"/>
          </ac:spMkLst>
        </pc:spChg>
        <pc:spChg chg="add del">
          <ac:chgData name="Mauricio José Villagra Salguera" userId="bacf6152-6d0f-4dd6-abf8-b12968d2448d" providerId="ADAL" clId="{20D85CBD-2AA6-4D8D-8583-5A52121AE1E6}" dt="2020-10-12T20:28:39.792" v="259" actId="26606"/>
          <ac:spMkLst>
            <pc:docMk/>
            <pc:sldMk cId="1923319360" sldId="257"/>
            <ac:spMk id="58" creationId="{8D609672-5A1C-41D9-9E90-A9D401297576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59" creationId="{3981F5C4-9AE1-404E-AF44-A4E6DB374F9D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60" creationId="{301491B5-56C7-43DC-A3D9-861EECCA056A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61" creationId="{237E2353-22DF-46E0-A200-FB30F8F394E2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62" creationId="{DD6138DB-057B-45F7-A5F4-E7BFDA20D02C}"/>
          </ac:spMkLst>
        </pc:spChg>
        <pc:spChg chg="add del">
          <ac:chgData name="Mauricio José Villagra Salguera" userId="bacf6152-6d0f-4dd6-abf8-b12968d2448d" providerId="ADAL" clId="{20D85CBD-2AA6-4D8D-8583-5A52121AE1E6}" dt="2020-10-12T20:33:04.615" v="303" actId="26606"/>
          <ac:spMkLst>
            <pc:docMk/>
            <pc:sldMk cId="1923319360" sldId="257"/>
            <ac:spMk id="63" creationId="{79A54AB1-B64F-4843-BFAB-81CB74E66B65}"/>
          </ac:spMkLst>
        </pc:spChg>
        <pc:spChg chg="add">
          <ac:chgData name="Mauricio José Villagra Salguera" userId="bacf6152-6d0f-4dd6-abf8-b12968d2448d" providerId="ADAL" clId="{20D85CBD-2AA6-4D8D-8583-5A52121AE1E6}" dt="2020-10-12T20:33:04.669" v="304" actId="26606"/>
          <ac:spMkLst>
            <pc:docMk/>
            <pc:sldMk cId="1923319360" sldId="257"/>
            <ac:spMk id="65" creationId="{87CC2527-562A-4F69-B487-4371E5B243E7}"/>
          </ac:spMkLst>
        </pc:spChg>
        <pc:grpChg chg="add del">
          <ac:chgData name="Mauricio José Villagra Salguera" userId="bacf6152-6d0f-4dd6-abf8-b12968d2448d" providerId="ADAL" clId="{20D85CBD-2AA6-4D8D-8583-5A52121AE1E6}" dt="2020-10-12T20:28:31.823" v="253" actId="26606"/>
          <ac:grpSpMkLst>
            <pc:docMk/>
            <pc:sldMk cId="1923319360" sldId="257"/>
            <ac:grpSpMk id="41" creationId="{1DE889C7-FAD6-4397-98E2-05D503484459}"/>
          </ac:grpSpMkLst>
        </pc:grpChg>
        <pc:grpChg chg="add del">
          <ac:chgData name="Mauricio José Villagra Salguera" userId="bacf6152-6d0f-4dd6-abf8-b12968d2448d" providerId="ADAL" clId="{20D85CBD-2AA6-4D8D-8583-5A52121AE1E6}" dt="2020-10-12T20:28:32.497" v="255" actId="26606"/>
          <ac:grpSpMkLst>
            <pc:docMk/>
            <pc:sldMk cId="1923319360" sldId="257"/>
            <ac:grpSpMk id="48" creationId="{770AE191-D2EA-45C9-A44D-830C188F74CB}"/>
          </ac:grpSpMkLst>
        </pc:grpChg>
        <pc:picChg chg="add del mod">
          <ac:chgData name="Mauricio José Villagra Salguera" userId="bacf6152-6d0f-4dd6-abf8-b12968d2448d" providerId="ADAL" clId="{20D85CBD-2AA6-4D8D-8583-5A52121AE1E6}" dt="2020-10-12T20:22:44.801" v="93" actId="931"/>
          <ac:picMkLst>
            <pc:docMk/>
            <pc:sldMk cId="1923319360" sldId="257"/>
            <ac:picMk id="6" creationId="{E3E8D9A9-B59B-4789-A477-70C1870A436A}"/>
          </ac:picMkLst>
        </pc:picChg>
        <pc:picChg chg="add del mod">
          <ac:chgData name="Mauricio José Villagra Salguera" userId="bacf6152-6d0f-4dd6-abf8-b12968d2448d" providerId="ADAL" clId="{20D85CBD-2AA6-4D8D-8583-5A52121AE1E6}" dt="2020-10-12T20:23:09.667" v="95"/>
          <ac:picMkLst>
            <pc:docMk/>
            <pc:sldMk cId="1923319360" sldId="257"/>
            <ac:picMk id="8" creationId="{5E6BC13F-1256-42F1-8E63-C166DB688B5F}"/>
          </ac:picMkLst>
        </pc:picChg>
        <pc:picChg chg="add del mod">
          <ac:chgData name="Mauricio José Villagra Salguera" userId="bacf6152-6d0f-4dd6-abf8-b12968d2448d" providerId="ADAL" clId="{20D85CBD-2AA6-4D8D-8583-5A52121AE1E6}" dt="2020-10-12T20:23:31.383" v="101"/>
          <ac:picMkLst>
            <pc:docMk/>
            <pc:sldMk cId="1923319360" sldId="257"/>
            <ac:picMk id="10" creationId="{F134EB6B-CE68-4FCB-9264-F54E353AA8BA}"/>
          </ac:picMkLst>
        </pc:picChg>
        <pc:picChg chg="add del mod">
          <ac:chgData name="Mauricio José Villagra Salguera" userId="bacf6152-6d0f-4dd6-abf8-b12968d2448d" providerId="ADAL" clId="{20D85CBD-2AA6-4D8D-8583-5A52121AE1E6}" dt="2020-10-12T20:24:56.788" v="202" actId="478"/>
          <ac:picMkLst>
            <pc:docMk/>
            <pc:sldMk cId="1923319360" sldId="257"/>
            <ac:picMk id="12" creationId="{57E62F0E-E176-4465-A74A-C445804DF6CB}"/>
          </ac:picMkLst>
        </pc:picChg>
        <pc:picChg chg="add del mod">
          <ac:chgData name="Mauricio José Villagra Salguera" userId="bacf6152-6d0f-4dd6-abf8-b12968d2448d" providerId="ADAL" clId="{20D85CBD-2AA6-4D8D-8583-5A52121AE1E6}" dt="2020-10-12T20:25:25.979" v="207" actId="478"/>
          <ac:picMkLst>
            <pc:docMk/>
            <pc:sldMk cId="1923319360" sldId="257"/>
            <ac:picMk id="14" creationId="{ED7177A2-B567-4823-8495-3DE4679679F1}"/>
          </ac:picMkLst>
        </pc:picChg>
        <pc:picChg chg="add del mod ord">
          <ac:chgData name="Mauricio José Villagra Salguera" userId="bacf6152-6d0f-4dd6-abf8-b12968d2448d" providerId="ADAL" clId="{20D85CBD-2AA6-4D8D-8583-5A52121AE1E6}" dt="2020-10-12T20:28:46.306" v="263" actId="478"/>
          <ac:picMkLst>
            <pc:docMk/>
            <pc:sldMk cId="1923319360" sldId="257"/>
            <ac:picMk id="16" creationId="{739B6CF5-F582-400A-9490-392753A74360}"/>
          </ac:picMkLst>
        </pc:picChg>
        <pc:picChg chg="add del mod">
          <ac:chgData name="Mauricio José Villagra Salguera" userId="bacf6152-6d0f-4dd6-abf8-b12968d2448d" providerId="ADAL" clId="{20D85CBD-2AA6-4D8D-8583-5A52121AE1E6}" dt="2020-10-12T20:29:24.048" v="274" actId="21"/>
          <ac:picMkLst>
            <pc:docMk/>
            <pc:sldMk cId="1923319360" sldId="257"/>
            <ac:picMk id="20" creationId="{E2C842AC-3479-4126-B8E4-4EF7BDBEC998}"/>
          </ac:picMkLst>
        </pc:picChg>
        <pc:picChg chg="add mod">
          <ac:chgData name="Mauricio José Villagra Salguera" userId="bacf6152-6d0f-4dd6-abf8-b12968d2448d" providerId="ADAL" clId="{20D85CBD-2AA6-4D8D-8583-5A52121AE1E6}" dt="2020-10-12T20:34:43.949" v="317" actId="1035"/>
          <ac:picMkLst>
            <pc:docMk/>
            <pc:sldMk cId="1923319360" sldId="257"/>
            <ac:picMk id="26" creationId="{1623396C-E117-445C-BA52-1200F4C12A78}"/>
          </ac:picMkLst>
        </pc:picChg>
        <pc:picChg chg="add del">
          <ac:chgData name="Mauricio José Villagra Salguera" userId="bacf6152-6d0f-4dd6-abf8-b12968d2448d" providerId="ADAL" clId="{20D85CBD-2AA6-4D8D-8583-5A52121AE1E6}" dt="2020-10-12T20:28:30.043" v="251" actId="26606"/>
          <ac:picMkLst>
            <pc:docMk/>
            <pc:sldMk cId="1923319360" sldId="257"/>
            <ac:picMk id="38" creationId="{02DD2BC0-6F29-4B4F-8D61-2DCF6D2E8E73}"/>
          </ac:picMkLst>
        </pc:picChg>
        <pc:picChg chg="add del mod">
          <ac:chgData name="Mauricio José Villagra Salguera" userId="bacf6152-6d0f-4dd6-abf8-b12968d2448d" providerId="ADAL" clId="{20D85CBD-2AA6-4D8D-8583-5A52121AE1E6}" dt="2020-10-12T20:34:04.444" v="310" actId="478"/>
          <ac:picMkLst>
            <pc:docMk/>
            <pc:sldMk cId="1923319360" sldId="257"/>
            <ac:picMk id="67" creationId="{B5C83B5E-6418-458D-AAD9-A1D60B185693}"/>
          </ac:picMkLst>
        </pc:picChg>
        <pc:picChg chg="add mod modCrop">
          <ac:chgData name="Mauricio José Villagra Salguera" userId="bacf6152-6d0f-4dd6-abf8-b12968d2448d" providerId="ADAL" clId="{20D85CBD-2AA6-4D8D-8583-5A52121AE1E6}" dt="2020-10-12T20:34:39.863" v="316" actId="1076"/>
          <ac:picMkLst>
            <pc:docMk/>
            <pc:sldMk cId="1923319360" sldId="257"/>
            <ac:picMk id="69" creationId="{5E7FADD1-04EA-49C7-A1DF-052504065F7A}"/>
          </ac:picMkLst>
        </pc:picChg>
        <pc:cxnChg chg="add del">
          <ac:chgData name="Mauricio José Villagra Salguera" userId="bacf6152-6d0f-4dd6-abf8-b12968d2448d" providerId="ADAL" clId="{20D85CBD-2AA6-4D8D-8583-5A52121AE1E6}" dt="2020-10-12T20:28:26.244" v="247" actId="26606"/>
          <ac:cxnSpMkLst>
            <pc:docMk/>
            <pc:sldMk cId="1923319360" sldId="257"/>
            <ac:cxnSpMk id="29" creationId="{C41BAEC7-F7B0-4224-8B18-8F74B7D87F0B}"/>
          </ac:cxnSpMkLst>
        </pc:cxnChg>
        <pc:cxnChg chg="add">
          <ac:chgData name="Mauricio José Villagra Salguera" userId="bacf6152-6d0f-4dd6-abf8-b12968d2448d" providerId="ADAL" clId="{20D85CBD-2AA6-4D8D-8583-5A52121AE1E6}" dt="2020-10-12T20:33:04.669" v="304" actId="26606"/>
          <ac:cxnSpMkLst>
            <pc:docMk/>
            <pc:sldMk cId="1923319360" sldId="257"/>
            <ac:cxnSpMk id="66" creationId="{BCDAEC91-5BCE-4B55-9CC0-43EF94CB734B}"/>
          </ac:cxnSpMkLst>
        </pc:cxnChg>
      </pc:sldChg>
      <pc:sldChg chg="addSp delSp modSp new mod setBg modNotesTx">
        <pc:chgData name="Mauricio José Villagra Salguera" userId="bacf6152-6d0f-4dd6-abf8-b12968d2448d" providerId="ADAL" clId="{20D85CBD-2AA6-4D8D-8583-5A52121AE1E6}" dt="2020-10-12T22:15:22.846" v="1328" actId="20577"/>
        <pc:sldMkLst>
          <pc:docMk/>
          <pc:sldMk cId="3951456193" sldId="258"/>
        </pc:sldMkLst>
        <pc:spChg chg="mod ord">
          <ac:chgData name="Mauricio José Villagra Salguera" userId="bacf6152-6d0f-4dd6-abf8-b12968d2448d" providerId="ADAL" clId="{20D85CBD-2AA6-4D8D-8583-5A52121AE1E6}" dt="2020-10-12T21:41:47.482" v="739" actId="403"/>
          <ac:spMkLst>
            <pc:docMk/>
            <pc:sldMk cId="3951456193" sldId="258"/>
            <ac:spMk id="2" creationId="{390A9D56-13C9-4895-A117-966321393626}"/>
          </ac:spMkLst>
        </pc:spChg>
        <pc:spChg chg="del">
          <ac:chgData name="Mauricio José Villagra Salguera" userId="bacf6152-6d0f-4dd6-abf8-b12968d2448d" providerId="ADAL" clId="{20D85CBD-2AA6-4D8D-8583-5A52121AE1E6}" dt="2020-10-12T20:50:06.465" v="399" actId="478"/>
          <ac:spMkLst>
            <pc:docMk/>
            <pc:sldMk cId="3951456193" sldId="258"/>
            <ac:spMk id="3" creationId="{FEC10374-E163-4D52-A239-445F40D84441}"/>
          </ac:spMkLst>
        </pc:spChg>
        <pc:spChg chg="add">
          <ac:chgData name="Mauricio José Villagra Salguera" userId="bacf6152-6d0f-4dd6-abf8-b12968d2448d" providerId="ADAL" clId="{20D85CBD-2AA6-4D8D-8583-5A52121AE1E6}" dt="2020-10-12T21:41:15.630" v="735" actId="26606"/>
          <ac:spMkLst>
            <pc:docMk/>
            <pc:sldMk cId="3951456193" sldId="258"/>
            <ac:spMk id="18" creationId="{D48D9584-D2FD-48CE-9E17-4E250B743B5F}"/>
          </ac:spMkLst>
        </pc:spChg>
        <pc:spChg chg="add">
          <ac:chgData name="Mauricio José Villagra Salguera" userId="bacf6152-6d0f-4dd6-abf8-b12968d2448d" providerId="ADAL" clId="{20D85CBD-2AA6-4D8D-8583-5A52121AE1E6}" dt="2020-10-12T21:41:15.630" v="735" actId="26606"/>
          <ac:spMkLst>
            <pc:docMk/>
            <pc:sldMk cId="3951456193" sldId="258"/>
            <ac:spMk id="20" creationId="{CA17DEF4-6C5D-41C6-8D93-5C7CFD7ADA5E}"/>
          </ac:spMkLst>
        </pc:spChg>
        <pc:spChg chg="add">
          <ac:chgData name="Mauricio José Villagra Salguera" userId="bacf6152-6d0f-4dd6-abf8-b12968d2448d" providerId="ADAL" clId="{20D85CBD-2AA6-4D8D-8583-5A52121AE1E6}" dt="2020-10-12T21:41:15.630" v="735" actId="26606"/>
          <ac:spMkLst>
            <pc:docMk/>
            <pc:sldMk cId="3951456193" sldId="258"/>
            <ac:spMk id="22" creationId="{22BBC5A3-5C8C-4FB9-AEFF-8778D2C98D29}"/>
          </ac:spMkLst>
        </pc:spChg>
        <pc:spChg chg="add">
          <ac:chgData name="Mauricio José Villagra Salguera" userId="bacf6152-6d0f-4dd6-abf8-b12968d2448d" providerId="ADAL" clId="{20D85CBD-2AA6-4D8D-8583-5A52121AE1E6}" dt="2020-10-12T21:41:15.630" v="735" actId="26606"/>
          <ac:spMkLst>
            <pc:docMk/>
            <pc:sldMk cId="3951456193" sldId="258"/>
            <ac:spMk id="24" creationId="{3BB917E8-D696-4787-96D6-521A9C42F9A5}"/>
          </ac:spMkLst>
        </pc:spChg>
        <pc:spChg chg="add">
          <ac:chgData name="Mauricio José Villagra Salguera" userId="bacf6152-6d0f-4dd6-abf8-b12968d2448d" providerId="ADAL" clId="{20D85CBD-2AA6-4D8D-8583-5A52121AE1E6}" dt="2020-10-12T21:41:15.630" v="735" actId="26606"/>
          <ac:spMkLst>
            <pc:docMk/>
            <pc:sldMk cId="3951456193" sldId="258"/>
            <ac:spMk id="26" creationId="{39F4C545-E278-42ED-9B78-2EBA464444A3}"/>
          </ac:spMkLst>
        </pc:spChg>
        <pc:picChg chg="add mod ord">
          <ac:chgData name="Mauricio José Villagra Salguera" userId="bacf6152-6d0f-4dd6-abf8-b12968d2448d" providerId="ADAL" clId="{20D85CBD-2AA6-4D8D-8583-5A52121AE1E6}" dt="2020-10-12T21:41:15.630" v="735" actId="26606"/>
          <ac:picMkLst>
            <pc:docMk/>
            <pc:sldMk cId="3951456193" sldId="258"/>
            <ac:picMk id="5" creationId="{31BF90ED-154E-49DC-A0E1-6C08641FA1EB}"/>
          </ac:picMkLst>
        </pc:picChg>
        <pc:picChg chg="add del mod">
          <ac:chgData name="Mauricio José Villagra Salguera" userId="bacf6152-6d0f-4dd6-abf8-b12968d2448d" providerId="ADAL" clId="{20D85CBD-2AA6-4D8D-8583-5A52121AE1E6}" dt="2020-10-12T21:38:36.568" v="705" actId="478"/>
          <ac:picMkLst>
            <pc:docMk/>
            <pc:sldMk cId="3951456193" sldId="258"/>
            <ac:picMk id="7" creationId="{67F00A8F-50F5-4F2B-85F5-CA50F1BA6A6B}"/>
          </ac:picMkLst>
        </pc:picChg>
        <pc:picChg chg="add mod">
          <ac:chgData name="Mauricio José Villagra Salguera" userId="bacf6152-6d0f-4dd6-abf8-b12968d2448d" providerId="ADAL" clId="{20D85CBD-2AA6-4D8D-8583-5A52121AE1E6}" dt="2020-10-12T21:41:15.630" v="735" actId="26606"/>
          <ac:picMkLst>
            <pc:docMk/>
            <pc:sldMk cId="3951456193" sldId="258"/>
            <ac:picMk id="9" creationId="{78B56635-1C3B-42FB-918E-727EEF17D1BF}"/>
          </ac:picMkLst>
        </pc:picChg>
        <pc:picChg chg="add mod ord">
          <ac:chgData name="Mauricio José Villagra Salguera" userId="bacf6152-6d0f-4dd6-abf8-b12968d2448d" providerId="ADAL" clId="{20D85CBD-2AA6-4D8D-8583-5A52121AE1E6}" dt="2020-10-12T21:41:15.630" v="735" actId="26606"/>
          <ac:picMkLst>
            <pc:docMk/>
            <pc:sldMk cId="3951456193" sldId="258"/>
            <ac:picMk id="11" creationId="{8E0EE346-1A36-481A-8DB2-97E0DE3C595E}"/>
          </ac:picMkLst>
        </pc:picChg>
        <pc:picChg chg="add mod ord">
          <ac:chgData name="Mauricio José Villagra Salguera" userId="bacf6152-6d0f-4dd6-abf8-b12968d2448d" providerId="ADAL" clId="{20D85CBD-2AA6-4D8D-8583-5A52121AE1E6}" dt="2020-10-12T21:41:15.630" v="735" actId="26606"/>
          <ac:picMkLst>
            <pc:docMk/>
            <pc:sldMk cId="3951456193" sldId="258"/>
            <ac:picMk id="13" creationId="{470FFE6E-F9B4-47F7-A7C8-2C9EAEBADFC9}"/>
          </ac:picMkLst>
        </pc:picChg>
        <pc:picChg chg="add del mod">
          <ac:chgData name="Mauricio José Villagra Salguera" userId="bacf6152-6d0f-4dd6-abf8-b12968d2448d" providerId="ADAL" clId="{20D85CBD-2AA6-4D8D-8583-5A52121AE1E6}" dt="2020-10-12T21:38:40.392" v="706" actId="478"/>
          <ac:picMkLst>
            <pc:docMk/>
            <pc:sldMk cId="3951456193" sldId="258"/>
            <ac:picMk id="15" creationId="{9E036B55-1F0E-4681-BFD6-7C39BC6DE9FA}"/>
          </ac:picMkLst>
        </pc:picChg>
      </pc:sldChg>
      <pc:sldChg chg="addSp delSp modSp new mod ord setBg modClrScheme chgLayout">
        <pc:chgData name="Mauricio José Villagra Salguera" userId="bacf6152-6d0f-4dd6-abf8-b12968d2448d" providerId="ADAL" clId="{20D85CBD-2AA6-4D8D-8583-5A52121AE1E6}" dt="2020-10-16T15:13:05.988" v="4702" actId="478"/>
        <pc:sldMkLst>
          <pc:docMk/>
          <pc:sldMk cId="2563919553" sldId="259"/>
        </pc:sldMkLst>
        <pc:spChg chg="del mod ord">
          <ac:chgData name="Mauricio José Villagra Salguera" userId="bacf6152-6d0f-4dd6-abf8-b12968d2448d" providerId="ADAL" clId="{20D85CBD-2AA6-4D8D-8583-5A52121AE1E6}" dt="2020-10-12T20:51:00.147" v="405" actId="700"/>
          <ac:spMkLst>
            <pc:docMk/>
            <pc:sldMk cId="2563919553" sldId="259"/>
            <ac:spMk id="2" creationId="{1A3BCC6A-3642-431B-92D7-3D728E4CD759}"/>
          </ac:spMkLst>
        </pc:spChg>
        <pc:spChg chg="add del mod">
          <ac:chgData name="Mauricio José Villagra Salguera" userId="bacf6152-6d0f-4dd6-abf8-b12968d2448d" providerId="ADAL" clId="{20D85CBD-2AA6-4D8D-8583-5A52121AE1E6}" dt="2020-10-16T15:13:05.988" v="4702" actId="478"/>
          <ac:spMkLst>
            <pc:docMk/>
            <pc:sldMk cId="2563919553" sldId="259"/>
            <ac:spMk id="2" creationId="{A74BB216-2757-4708-A045-AFEAE3C4E4AA}"/>
          </ac:spMkLst>
        </pc:spChg>
        <pc:spChg chg="del mod ord">
          <ac:chgData name="Mauricio José Villagra Salguera" userId="bacf6152-6d0f-4dd6-abf8-b12968d2448d" providerId="ADAL" clId="{20D85CBD-2AA6-4D8D-8583-5A52121AE1E6}" dt="2020-10-12T20:51:00.147" v="405" actId="700"/>
          <ac:spMkLst>
            <pc:docMk/>
            <pc:sldMk cId="2563919553" sldId="259"/>
            <ac:spMk id="3" creationId="{D4B7405A-36E8-4B56-A467-D941EAB2C46E}"/>
          </ac:spMkLst>
        </pc:spChg>
        <pc:spChg chg="add del mod ord">
          <ac:chgData name="Mauricio José Villagra Salguera" userId="bacf6152-6d0f-4dd6-abf8-b12968d2448d" providerId="ADAL" clId="{20D85CBD-2AA6-4D8D-8583-5A52121AE1E6}" dt="2020-10-12T20:51:52.545" v="416" actId="478"/>
          <ac:spMkLst>
            <pc:docMk/>
            <pc:sldMk cId="2563919553" sldId="259"/>
            <ac:spMk id="4" creationId="{755C2760-C68D-4E9D-8C39-CF062B5C63F1}"/>
          </ac:spMkLst>
        </pc:spChg>
        <pc:spChg chg="add del mod ord">
          <ac:chgData name="Mauricio José Villagra Salguera" userId="bacf6152-6d0f-4dd6-abf8-b12968d2448d" providerId="ADAL" clId="{20D85CBD-2AA6-4D8D-8583-5A52121AE1E6}" dt="2020-10-12T20:51:53.962" v="417" actId="478"/>
          <ac:spMkLst>
            <pc:docMk/>
            <pc:sldMk cId="2563919553" sldId="259"/>
            <ac:spMk id="5" creationId="{17DFE670-DFB7-43D8-817C-DF654D1A175E}"/>
          </ac:spMkLst>
        </pc:spChg>
        <pc:spChg chg="add del">
          <ac:chgData name="Mauricio José Villagra Salguera" userId="bacf6152-6d0f-4dd6-abf8-b12968d2448d" providerId="ADAL" clId="{20D85CBD-2AA6-4D8D-8583-5A52121AE1E6}" dt="2020-10-12T20:51:44.360" v="414" actId="26606"/>
          <ac:spMkLst>
            <pc:docMk/>
            <pc:sldMk cId="2563919553" sldId="259"/>
            <ac:spMk id="9" creationId="{031EA4A4-5D79-4817-B146-24029A2F3CC7}"/>
          </ac:spMkLst>
        </pc:spChg>
        <pc:spChg chg="add del">
          <ac:chgData name="Mauricio José Villagra Salguera" userId="bacf6152-6d0f-4dd6-abf8-b12968d2448d" providerId="ADAL" clId="{20D85CBD-2AA6-4D8D-8583-5A52121AE1E6}" dt="2020-10-12T20:51:29.568" v="410" actId="26606"/>
          <ac:spMkLst>
            <pc:docMk/>
            <pc:sldMk cId="2563919553" sldId="259"/>
            <ac:spMk id="12" creationId="{C475749F-F487-4EFB-ABC7-C1359590EB76}"/>
          </ac:spMkLst>
        </pc:spChg>
        <pc:spChg chg="add del">
          <ac:chgData name="Mauricio José Villagra Salguera" userId="bacf6152-6d0f-4dd6-abf8-b12968d2448d" providerId="ADAL" clId="{20D85CBD-2AA6-4D8D-8583-5A52121AE1E6}" dt="2020-10-12T20:51:44.360" v="414" actId="26606"/>
          <ac:spMkLst>
            <pc:docMk/>
            <pc:sldMk cId="2563919553" sldId="259"/>
            <ac:spMk id="14" creationId="{AF2F604E-43BE-4DC3-B983-E071523364F8}"/>
          </ac:spMkLst>
        </pc:spChg>
        <pc:spChg chg="add del">
          <ac:chgData name="Mauricio José Villagra Salguera" userId="bacf6152-6d0f-4dd6-abf8-b12968d2448d" providerId="ADAL" clId="{20D85CBD-2AA6-4D8D-8583-5A52121AE1E6}" dt="2020-10-12T20:51:44.360" v="414" actId="26606"/>
          <ac:spMkLst>
            <pc:docMk/>
            <pc:sldMk cId="2563919553" sldId="259"/>
            <ac:spMk id="16" creationId="{08C9B587-E65E-4B52-B37C-ABEBB6E87928}"/>
          </ac:spMkLst>
        </pc:spChg>
        <pc:picChg chg="add del mod">
          <ac:chgData name="Mauricio José Villagra Salguera" userId="bacf6152-6d0f-4dd6-abf8-b12968d2448d" providerId="ADAL" clId="{20D85CBD-2AA6-4D8D-8583-5A52121AE1E6}" dt="2020-10-12T20:52:22.177" v="441" actId="478"/>
          <ac:picMkLst>
            <pc:docMk/>
            <pc:sldMk cId="2563919553" sldId="259"/>
            <ac:picMk id="7" creationId="{749356B7-A98F-4655-B290-D1005383379B}"/>
          </ac:picMkLst>
        </pc:picChg>
        <pc:picChg chg="add mod">
          <ac:chgData name="Mauricio José Villagra Salguera" userId="bacf6152-6d0f-4dd6-abf8-b12968d2448d" providerId="ADAL" clId="{20D85CBD-2AA6-4D8D-8583-5A52121AE1E6}" dt="2020-10-12T20:52:44.557" v="447" actId="1076"/>
          <ac:picMkLst>
            <pc:docMk/>
            <pc:sldMk cId="2563919553" sldId="259"/>
            <ac:picMk id="10" creationId="{58B85DC3-9974-461A-85F7-B12D5BB39DC9}"/>
          </ac:picMkLst>
        </pc:picChg>
      </pc:sldChg>
      <pc:sldChg chg="addSp delSp modSp new del mod ord setBg">
        <pc:chgData name="Mauricio José Villagra Salguera" userId="bacf6152-6d0f-4dd6-abf8-b12968d2448d" providerId="ADAL" clId="{20D85CBD-2AA6-4D8D-8583-5A52121AE1E6}" dt="2020-10-12T22:15:26.886" v="1329" actId="47"/>
        <pc:sldMkLst>
          <pc:docMk/>
          <pc:sldMk cId="4006459740" sldId="260"/>
        </pc:sldMkLst>
        <pc:spChg chg="mod ord">
          <ac:chgData name="Mauricio José Villagra Salguera" userId="bacf6152-6d0f-4dd6-abf8-b12968d2448d" providerId="ADAL" clId="{20D85CBD-2AA6-4D8D-8583-5A52121AE1E6}" dt="2020-10-12T21:41:59.189" v="747" actId="27636"/>
          <ac:spMkLst>
            <pc:docMk/>
            <pc:sldMk cId="4006459740" sldId="260"/>
            <ac:spMk id="2" creationId="{023CC292-B7E4-4918-B445-023D277E45BA}"/>
          </ac:spMkLst>
        </pc:spChg>
        <pc:spChg chg="del">
          <ac:chgData name="Mauricio José Villagra Salguera" userId="bacf6152-6d0f-4dd6-abf8-b12968d2448d" providerId="ADAL" clId="{20D85CBD-2AA6-4D8D-8583-5A52121AE1E6}" dt="2020-10-12T20:56:30.838" v="454" actId="931"/>
          <ac:spMkLst>
            <pc:docMk/>
            <pc:sldMk cId="4006459740" sldId="260"/>
            <ac:spMk id="3" creationId="{FD201426-0ECE-4BAC-A3EB-62E66D135E34}"/>
          </ac:spMkLst>
        </pc:spChg>
        <pc:spChg chg="add del mod">
          <ac:chgData name="Mauricio José Villagra Salguera" userId="bacf6152-6d0f-4dd6-abf8-b12968d2448d" providerId="ADAL" clId="{20D85CBD-2AA6-4D8D-8583-5A52121AE1E6}" dt="2020-10-12T20:56:51.896" v="458" actId="931"/>
          <ac:spMkLst>
            <pc:docMk/>
            <pc:sldMk cId="4006459740" sldId="260"/>
            <ac:spMk id="7" creationId="{0AA9FE42-B725-45BF-962C-88CA27B6E257}"/>
          </ac:spMkLst>
        </pc:spChg>
        <pc:spChg chg="add del mod">
          <ac:chgData name="Mauricio José Villagra Salguera" userId="bacf6152-6d0f-4dd6-abf8-b12968d2448d" providerId="ADAL" clId="{20D85CBD-2AA6-4D8D-8583-5A52121AE1E6}" dt="2020-10-12T21:02:49.002" v="557" actId="931"/>
          <ac:spMkLst>
            <pc:docMk/>
            <pc:sldMk cId="4006459740" sldId="260"/>
            <ac:spMk id="17" creationId="{9DEA4A53-B69D-4210-8933-06C7D3C27A92}"/>
          </ac:spMkLst>
        </pc:spChg>
        <pc:spChg chg="add del">
          <ac:chgData name="Mauricio José Villagra Salguera" userId="bacf6152-6d0f-4dd6-abf8-b12968d2448d" providerId="ADAL" clId="{20D85CBD-2AA6-4D8D-8583-5A52121AE1E6}" dt="2020-10-12T21:04:12.093" v="567" actId="26606"/>
          <ac:spMkLst>
            <pc:docMk/>
            <pc:sldMk cId="4006459740" sldId="260"/>
            <ac:spMk id="18" creationId="{70BDD0CE-06A4-404B-8A13-580229C1C923}"/>
          </ac:spMkLst>
        </pc:spChg>
        <pc:spChg chg="add del">
          <ac:chgData name="Mauricio José Villagra Salguera" userId="bacf6152-6d0f-4dd6-abf8-b12968d2448d" providerId="ADAL" clId="{20D85CBD-2AA6-4D8D-8583-5A52121AE1E6}" dt="2020-10-12T21:04:12.093" v="567" actId="26606"/>
          <ac:spMkLst>
            <pc:docMk/>
            <pc:sldMk cId="4006459740" sldId="260"/>
            <ac:spMk id="20" creationId="{B7511254-A05E-4E15-ABEE-9CE803485395}"/>
          </ac:spMkLst>
        </pc:spChg>
        <pc:spChg chg="add del">
          <ac:chgData name="Mauricio José Villagra Salguera" userId="bacf6152-6d0f-4dd6-abf8-b12968d2448d" providerId="ADAL" clId="{20D85CBD-2AA6-4D8D-8583-5A52121AE1E6}" dt="2020-10-12T21:31:00.436" v="662" actId="26606"/>
          <ac:spMkLst>
            <pc:docMk/>
            <pc:sldMk cId="4006459740" sldId="260"/>
            <ac:spMk id="32" creationId="{5E6B3632-31A7-4B9A-9B3B-DAADD1D372BA}"/>
          </ac:spMkLst>
        </pc:spChg>
        <pc:spChg chg="add del mod">
          <ac:chgData name="Mauricio José Villagra Salguera" userId="bacf6152-6d0f-4dd6-abf8-b12968d2448d" providerId="ADAL" clId="{20D85CBD-2AA6-4D8D-8583-5A52121AE1E6}" dt="2020-10-12T21:30:26.083" v="653" actId="931"/>
          <ac:spMkLst>
            <pc:docMk/>
            <pc:sldMk cId="4006459740" sldId="260"/>
            <ac:spMk id="34" creationId="{2D0FBEBB-E914-4E77-A62C-5561F985ED9F}"/>
          </ac:spMkLst>
        </pc:spChg>
        <pc:spChg chg="add del">
          <ac:chgData name="Mauricio José Villagra Salguera" userId="bacf6152-6d0f-4dd6-abf8-b12968d2448d" providerId="ADAL" clId="{20D85CBD-2AA6-4D8D-8583-5A52121AE1E6}" dt="2020-10-12T21:30:57.562" v="659" actId="26606"/>
          <ac:spMkLst>
            <pc:docMk/>
            <pc:sldMk cId="4006459740" sldId="260"/>
            <ac:spMk id="42" creationId="{8CA1CF13-7EA3-4906-9504-F97CBCEB0D8F}"/>
          </ac:spMkLst>
        </pc:spChg>
        <pc:spChg chg="add del">
          <ac:chgData name="Mauricio José Villagra Salguera" userId="bacf6152-6d0f-4dd6-abf8-b12968d2448d" providerId="ADAL" clId="{20D85CBD-2AA6-4D8D-8583-5A52121AE1E6}" dt="2020-10-12T21:30:57.562" v="659" actId="26606"/>
          <ac:spMkLst>
            <pc:docMk/>
            <pc:sldMk cId="4006459740" sldId="260"/>
            <ac:spMk id="45" creationId="{57F7809F-7E6F-43AA-B5BD-969F9DECBDEF}"/>
          </ac:spMkLst>
        </pc:spChg>
        <pc:spChg chg="add del">
          <ac:chgData name="Mauricio José Villagra Salguera" userId="bacf6152-6d0f-4dd6-abf8-b12968d2448d" providerId="ADAL" clId="{20D85CBD-2AA6-4D8D-8583-5A52121AE1E6}" dt="2020-10-12T21:30:57.562" v="659" actId="26606"/>
          <ac:spMkLst>
            <pc:docMk/>
            <pc:sldMk cId="4006459740" sldId="260"/>
            <ac:spMk id="47" creationId="{9073D962-D3D2-4A72-8593-65C213CBFFC3}"/>
          </ac:spMkLst>
        </pc:spChg>
        <pc:spChg chg="add del">
          <ac:chgData name="Mauricio José Villagra Salguera" userId="bacf6152-6d0f-4dd6-abf8-b12968d2448d" providerId="ADAL" clId="{20D85CBD-2AA6-4D8D-8583-5A52121AE1E6}" dt="2020-10-12T21:30:57.562" v="659" actId="26606"/>
          <ac:spMkLst>
            <pc:docMk/>
            <pc:sldMk cId="4006459740" sldId="260"/>
            <ac:spMk id="49" creationId="{2387511B-F6E1-4929-AC90-94FB8B6B0F41}"/>
          </ac:spMkLst>
        </pc:spChg>
        <pc:spChg chg="add del">
          <ac:chgData name="Mauricio José Villagra Salguera" userId="bacf6152-6d0f-4dd6-abf8-b12968d2448d" providerId="ADAL" clId="{20D85CBD-2AA6-4D8D-8583-5A52121AE1E6}" dt="2020-10-12T21:30:57.562" v="659" actId="26606"/>
          <ac:spMkLst>
            <pc:docMk/>
            <pc:sldMk cId="4006459740" sldId="260"/>
            <ac:spMk id="51" creationId="{AA58F78C-27AB-465F-AA33-15E08AF267F9}"/>
          </ac:spMkLst>
        </pc:spChg>
        <pc:spChg chg="add del">
          <ac:chgData name="Mauricio José Villagra Salguera" userId="bacf6152-6d0f-4dd6-abf8-b12968d2448d" providerId="ADAL" clId="{20D85CBD-2AA6-4D8D-8583-5A52121AE1E6}" dt="2020-10-12T21:31:00.416" v="661" actId="26606"/>
          <ac:spMkLst>
            <pc:docMk/>
            <pc:sldMk cId="4006459740" sldId="260"/>
            <ac:spMk id="53" creationId="{C03DDB2E-68A6-4B69-8803-0A52B5921173}"/>
          </ac:spMkLst>
        </pc:spChg>
        <pc:spChg chg="add del">
          <ac:chgData name="Mauricio José Villagra Salguera" userId="bacf6152-6d0f-4dd6-abf8-b12968d2448d" providerId="ADAL" clId="{20D85CBD-2AA6-4D8D-8583-5A52121AE1E6}" dt="2020-10-12T21:31:00.416" v="661" actId="26606"/>
          <ac:spMkLst>
            <pc:docMk/>
            <pc:sldMk cId="4006459740" sldId="260"/>
            <ac:spMk id="54" creationId="{481EABE0-FA8E-49A5-A966-F0539111C953}"/>
          </ac:spMkLst>
        </pc:spChg>
        <pc:spChg chg="add del">
          <ac:chgData name="Mauricio José Villagra Salguera" userId="bacf6152-6d0f-4dd6-abf8-b12968d2448d" providerId="ADAL" clId="{20D85CBD-2AA6-4D8D-8583-5A52121AE1E6}" dt="2020-10-12T21:31:00.416" v="661" actId="26606"/>
          <ac:spMkLst>
            <pc:docMk/>
            <pc:sldMk cId="4006459740" sldId="260"/>
            <ac:spMk id="55" creationId="{56A3E26D-73B1-468C-B97B-BC1815959759}"/>
          </ac:spMkLst>
        </pc:spChg>
        <pc:spChg chg="add del">
          <ac:chgData name="Mauricio José Villagra Salguera" userId="bacf6152-6d0f-4dd6-abf8-b12968d2448d" providerId="ADAL" clId="{20D85CBD-2AA6-4D8D-8583-5A52121AE1E6}" dt="2020-10-12T21:31:00.416" v="661" actId="26606"/>
          <ac:spMkLst>
            <pc:docMk/>
            <pc:sldMk cId="4006459740" sldId="260"/>
            <ac:spMk id="56" creationId="{2CFC1AE2-D35A-4D6F-AE7D-3D3A14F205A3}"/>
          </ac:spMkLst>
        </pc:spChg>
        <pc:spChg chg="add del">
          <ac:chgData name="Mauricio José Villagra Salguera" userId="bacf6152-6d0f-4dd6-abf8-b12968d2448d" providerId="ADAL" clId="{20D85CBD-2AA6-4D8D-8583-5A52121AE1E6}" dt="2020-10-12T21:40:45.442" v="733" actId="26606"/>
          <ac:spMkLst>
            <pc:docMk/>
            <pc:sldMk cId="4006459740" sldId="260"/>
            <ac:spMk id="58" creationId="{FF93924A-10DF-4647-8C7A-115C0175774D}"/>
          </ac:spMkLst>
        </pc:spChg>
        <pc:spChg chg="add del">
          <ac:chgData name="Mauricio José Villagra Salguera" userId="bacf6152-6d0f-4dd6-abf8-b12968d2448d" providerId="ADAL" clId="{20D85CBD-2AA6-4D8D-8583-5A52121AE1E6}" dt="2020-10-12T21:31:07.828" v="663" actId="478"/>
          <ac:spMkLst>
            <pc:docMk/>
            <pc:sldMk cId="4006459740" sldId="260"/>
            <ac:spMk id="59" creationId="{DB8DCCC8-684A-44A5-98FA-01D01F7A0961}"/>
          </ac:spMkLst>
        </pc:spChg>
        <pc:spChg chg="add del">
          <ac:chgData name="Mauricio José Villagra Salguera" userId="bacf6152-6d0f-4dd6-abf8-b12968d2448d" providerId="ADAL" clId="{20D85CBD-2AA6-4D8D-8583-5A52121AE1E6}" dt="2020-10-12T21:41:26.092" v="736" actId="26606"/>
          <ac:spMkLst>
            <pc:docMk/>
            <pc:sldMk cId="4006459740" sldId="260"/>
            <ac:spMk id="63" creationId="{C475749F-F487-4EFB-ABC7-C1359590EB76}"/>
          </ac:spMkLst>
        </pc:spChg>
        <pc:spChg chg="add">
          <ac:chgData name="Mauricio José Villagra Salguera" userId="bacf6152-6d0f-4dd6-abf8-b12968d2448d" providerId="ADAL" clId="{20D85CBD-2AA6-4D8D-8583-5A52121AE1E6}" dt="2020-10-12T21:41:26.092" v="736" actId="26606"/>
          <ac:spMkLst>
            <pc:docMk/>
            <pc:sldMk cId="4006459740" sldId="260"/>
            <ac:spMk id="68" creationId="{7BBD5B30-C741-4E67-AFD8-17917090ABCC}"/>
          </ac:spMkLst>
        </pc:spChg>
        <pc:spChg chg="add">
          <ac:chgData name="Mauricio José Villagra Salguera" userId="bacf6152-6d0f-4dd6-abf8-b12968d2448d" providerId="ADAL" clId="{20D85CBD-2AA6-4D8D-8583-5A52121AE1E6}" dt="2020-10-12T21:41:26.092" v="736" actId="26606"/>
          <ac:spMkLst>
            <pc:docMk/>
            <pc:sldMk cId="4006459740" sldId="260"/>
            <ac:spMk id="70" creationId="{189BBEAA-BB93-4878-8C95-3C8AADE2E0C5}"/>
          </ac:spMkLst>
        </pc:spChg>
        <pc:spChg chg="add">
          <ac:chgData name="Mauricio José Villagra Salguera" userId="bacf6152-6d0f-4dd6-abf8-b12968d2448d" providerId="ADAL" clId="{20D85CBD-2AA6-4D8D-8583-5A52121AE1E6}" dt="2020-10-12T21:41:26.092" v="736" actId="26606"/>
          <ac:spMkLst>
            <pc:docMk/>
            <pc:sldMk cId="4006459740" sldId="260"/>
            <ac:spMk id="72" creationId="{D529C0C6-AAEB-4982-A9E6-BC6A8B2AEFB2}"/>
          </ac:spMkLst>
        </pc:spChg>
        <pc:spChg chg="add">
          <ac:chgData name="Mauricio José Villagra Salguera" userId="bacf6152-6d0f-4dd6-abf8-b12968d2448d" providerId="ADAL" clId="{20D85CBD-2AA6-4D8D-8583-5A52121AE1E6}" dt="2020-10-12T21:41:26.092" v="736" actId="26606"/>
          <ac:spMkLst>
            <pc:docMk/>
            <pc:sldMk cId="4006459740" sldId="260"/>
            <ac:spMk id="74" creationId="{80D36F24-5EC0-4A09-9836-6580E1D4B823}"/>
          </ac:spMkLst>
        </pc:spChg>
        <pc:spChg chg="add">
          <ac:chgData name="Mauricio José Villagra Salguera" userId="bacf6152-6d0f-4dd6-abf8-b12968d2448d" providerId="ADAL" clId="{20D85CBD-2AA6-4D8D-8583-5A52121AE1E6}" dt="2020-10-12T21:41:26.092" v="736" actId="26606"/>
          <ac:spMkLst>
            <pc:docMk/>
            <pc:sldMk cId="4006459740" sldId="260"/>
            <ac:spMk id="76" creationId="{7C0B334E-66E0-442A-8306-19629EC2DC59}"/>
          </ac:spMkLst>
        </pc:spChg>
        <pc:picChg chg="add del mod">
          <ac:chgData name="Mauricio José Villagra Salguera" userId="bacf6152-6d0f-4dd6-abf8-b12968d2448d" providerId="ADAL" clId="{20D85CBD-2AA6-4D8D-8583-5A52121AE1E6}" dt="2020-10-12T20:56:34.838" v="457" actId="478"/>
          <ac:picMkLst>
            <pc:docMk/>
            <pc:sldMk cId="4006459740" sldId="260"/>
            <ac:picMk id="5" creationId="{2A681079-B505-4629-B479-B728895FE95F}"/>
          </ac:picMkLst>
        </pc:picChg>
        <pc:picChg chg="add del mod ord">
          <ac:chgData name="Mauricio José Villagra Salguera" userId="bacf6152-6d0f-4dd6-abf8-b12968d2448d" providerId="ADAL" clId="{20D85CBD-2AA6-4D8D-8583-5A52121AE1E6}" dt="2020-10-12T21:01:39.524" v="556" actId="478"/>
          <ac:picMkLst>
            <pc:docMk/>
            <pc:sldMk cId="4006459740" sldId="260"/>
            <ac:picMk id="9" creationId="{5E273B9F-3C64-43A9-ACC9-3CC37FEBF4F4}"/>
          </ac:picMkLst>
        </pc:picChg>
        <pc:picChg chg="add del mod">
          <ac:chgData name="Mauricio José Villagra Salguera" userId="bacf6152-6d0f-4dd6-abf8-b12968d2448d" providerId="ADAL" clId="{20D85CBD-2AA6-4D8D-8583-5A52121AE1E6}" dt="2020-10-12T20:57:56.843" v="475" actId="478"/>
          <ac:picMkLst>
            <pc:docMk/>
            <pc:sldMk cId="4006459740" sldId="260"/>
            <ac:picMk id="11" creationId="{E3D12045-1610-4D25-85A3-2033BDE5EF17}"/>
          </ac:picMkLst>
        </pc:picChg>
        <pc:picChg chg="add del mod">
          <ac:chgData name="Mauricio José Villagra Salguera" userId="bacf6152-6d0f-4dd6-abf8-b12968d2448d" providerId="ADAL" clId="{20D85CBD-2AA6-4D8D-8583-5A52121AE1E6}" dt="2020-10-12T21:01:38.802" v="555" actId="478"/>
          <ac:picMkLst>
            <pc:docMk/>
            <pc:sldMk cId="4006459740" sldId="260"/>
            <ac:picMk id="13" creationId="{B4A066C9-3F3C-47E2-9AC3-C999FB76AFDF}"/>
          </ac:picMkLst>
        </pc:picChg>
        <pc:picChg chg="add del mod">
          <ac:chgData name="Mauricio José Villagra Salguera" userId="bacf6152-6d0f-4dd6-abf8-b12968d2448d" providerId="ADAL" clId="{20D85CBD-2AA6-4D8D-8583-5A52121AE1E6}" dt="2020-10-12T20:57:35.585" v="471" actId="478"/>
          <ac:picMkLst>
            <pc:docMk/>
            <pc:sldMk cId="4006459740" sldId="260"/>
            <ac:picMk id="15" creationId="{76D9BF22-59D3-4C2F-AF3C-197A3D096AFC}"/>
          </ac:picMkLst>
        </pc:picChg>
        <pc:picChg chg="add del mod ord">
          <ac:chgData name="Mauricio José Villagra Salguera" userId="bacf6152-6d0f-4dd6-abf8-b12968d2448d" providerId="ADAL" clId="{20D85CBD-2AA6-4D8D-8583-5A52121AE1E6}" dt="2020-10-12T21:26:54.668" v="651" actId="478"/>
          <ac:picMkLst>
            <pc:docMk/>
            <pc:sldMk cId="4006459740" sldId="260"/>
            <ac:picMk id="21" creationId="{C424B933-5E5E-4664-8D22-91425FAA105F}"/>
          </ac:picMkLst>
        </pc:picChg>
        <pc:picChg chg="add del mod ord">
          <ac:chgData name="Mauricio José Villagra Salguera" userId="bacf6152-6d0f-4dd6-abf8-b12968d2448d" providerId="ADAL" clId="{20D85CBD-2AA6-4D8D-8583-5A52121AE1E6}" dt="2020-10-12T21:26:47.697" v="649" actId="478"/>
          <ac:picMkLst>
            <pc:docMk/>
            <pc:sldMk cId="4006459740" sldId="260"/>
            <ac:picMk id="23" creationId="{A3187FFE-ED90-4D91-A8AB-41C480B5E3DD}"/>
          </ac:picMkLst>
        </pc:picChg>
        <pc:picChg chg="add del mod ord">
          <ac:chgData name="Mauricio José Villagra Salguera" userId="bacf6152-6d0f-4dd6-abf8-b12968d2448d" providerId="ADAL" clId="{20D85CBD-2AA6-4D8D-8583-5A52121AE1E6}" dt="2020-10-12T21:34:33.649" v="682" actId="478"/>
          <ac:picMkLst>
            <pc:docMk/>
            <pc:sldMk cId="4006459740" sldId="260"/>
            <ac:picMk id="25" creationId="{6EE18177-D2EB-4E0E-87FF-35C746B99CEA}"/>
          </ac:picMkLst>
        </pc:picChg>
        <pc:picChg chg="add del mod">
          <ac:chgData name="Mauricio José Villagra Salguera" userId="bacf6152-6d0f-4dd6-abf8-b12968d2448d" providerId="ADAL" clId="{20D85CBD-2AA6-4D8D-8583-5A52121AE1E6}" dt="2020-10-12T21:26:15.987" v="644" actId="478"/>
          <ac:picMkLst>
            <pc:docMk/>
            <pc:sldMk cId="4006459740" sldId="260"/>
            <ac:picMk id="27" creationId="{B962E658-C819-496A-9CBD-88F92544C154}"/>
          </ac:picMkLst>
        </pc:picChg>
        <pc:picChg chg="add del mod">
          <ac:chgData name="Mauricio José Villagra Salguera" userId="bacf6152-6d0f-4dd6-abf8-b12968d2448d" providerId="ADAL" clId="{20D85CBD-2AA6-4D8D-8583-5A52121AE1E6}" dt="2020-10-12T21:27:13.017" v="652" actId="478"/>
          <ac:picMkLst>
            <pc:docMk/>
            <pc:sldMk cId="4006459740" sldId="260"/>
            <ac:picMk id="29" creationId="{4894E9CA-E4F4-4E79-80E8-5430153E6E4B}"/>
          </ac:picMkLst>
        </pc:picChg>
        <pc:picChg chg="add mod">
          <ac:chgData name="Mauricio José Villagra Salguera" userId="bacf6152-6d0f-4dd6-abf8-b12968d2448d" providerId="ADAL" clId="{20D85CBD-2AA6-4D8D-8583-5A52121AE1E6}" dt="2020-10-12T21:41:26.092" v="736" actId="26606"/>
          <ac:picMkLst>
            <pc:docMk/>
            <pc:sldMk cId="4006459740" sldId="260"/>
            <ac:picMk id="31" creationId="{2B468926-95C1-47D2-9607-E130D05F69C9}"/>
          </ac:picMkLst>
        </pc:picChg>
        <pc:picChg chg="add mod ord">
          <ac:chgData name="Mauricio José Villagra Salguera" userId="bacf6152-6d0f-4dd6-abf8-b12968d2448d" providerId="ADAL" clId="{20D85CBD-2AA6-4D8D-8583-5A52121AE1E6}" dt="2020-10-12T21:41:26.092" v="736" actId="26606"/>
          <ac:picMkLst>
            <pc:docMk/>
            <pc:sldMk cId="4006459740" sldId="260"/>
            <ac:picMk id="36" creationId="{F4C0C342-E66F-405C-9B6A-4CD3779DEBCD}"/>
          </ac:picMkLst>
        </pc:picChg>
        <pc:picChg chg="add mod ord">
          <ac:chgData name="Mauricio José Villagra Salguera" userId="bacf6152-6d0f-4dd6-abf8-b12968d2448d" providerId="ADAL" clId="{20D85CBD-2AA6-4D8D-8583-5A52121AE1E6}" dt="2020-10-12T21:41:26.092" v="736" actId="26606"/>
          <ac:picMkLst>
            <pc:docMk/>
            <pc:sldMk cId="4006459740" sldId="260"/>
            <ac:picMk id="38" creationId="{F4EB1901-7F8C-4C8F-A18B-1A4025385AAC}"/>
          </ac:picMkLst>
        </pc:picChg>
        <pc:picChg chg="add del mod">
          <ac:chgData name="Mauricio José Villagra Salguera" userId="bacf6152-6d0f-4dd6-abf8-b12968d2448d" providerId="ADAL" clId="{20D85CBD-2AA6-4D8D-8583-5A52121AE1E6}" dt="2020-10-12T21:34:58.512" v="685" actId="21"/>
          <ac:picMkLst>
            <pc:docMk/>
            <pc:sldMk cId="4006459740" sldId="260"/>
            <ac:picMk id="40" creationId="{3FD19D82-8C28-4DAC-8D64-ABD96C276CB6}"/>
          </ac:picMkLst>
        </pc:picChg>
        <pc:picChg chg="add del mod">
          <ac:chgData name="Mauricio José Villagra Salguera" userId="bacf6152-6d0f-4dd6-abf8-b12968d2448d" providerId="ADAL" clId="{20D85CBD-2AA6-4D8D-8583-5A52121AE1E6}" dt="2020-10-12T21:40:29.160" v="732" actId="478"/>
          <ac:picMkLst>
            <pc:docMk/>
            <pc:sldMk cId="4006459740" sldId="260"/>
            <ac:picMk id="43" creationId="{6E15A602-2291-40B4-B23F-7680AB6CBDC9}"/>
          </ac:picMkLst>
        </pc:picChg>
        <pc:picChg chg="add del mod">
          <ac:chgData name="Mauricio José Villagra Salguera" userId="bacf6152-6d0f-4dd6-abf8-b12968d2448d" providerId="ADAL" clId="{20D85CBD-2AA6-4D8D-8583-5A52121AE1E6}" dt="2020-10-12T21:40:47.735" v="734" actId="478"/>
          <ac:picMkLst>
            <pc:docMk/>
            <pc:sldMk cId="4006459740" sldId="260"/>
            <ac:picMk id="44" creationId="{396DE179-B2BD-48B4-91A9-1194F8E1934A}"/>
          </ac:picMkLst>
        </pc:picChg>
      </pc:sldChg>
      <pc:sldChg chg="addSp delSp modSp add del mod setBg">
        <pc:chgData name="Mauricio José Villagra Salguera" userId="bacf6152-6d0f-4dd6-abf8-b12968d2448d" providerId="ADAL" clId="{20D85CBD-2AA6-4D8D-8583-5A52121AE1E6}" dt="2020-10-12T22:15:29.959" v="1330" actId="47"/>
        <pc:sldMkLst>
          <pc:docMk/>
          <pc:sldMk cId="3575374178" sldId="261"/>
        </pc:sldMkLst>
        <pc:spChg chg="mod ord">
          <ac:chgData name="Mauricio José Villagra Salguera" userId="bacf6152-6d0f-4dd6-abf8-b12968d2448d" providerId="ADAL" clId="{20D85CBD-2AA6-4D8D-8583-5A52121AE1E6}" dt="2020-10-12T21:42:16.543" v="753" actId="1076"/>
          <ac:spMkLst>
            <pc:docMk/>
            <pc:sldMk cId="3575374178" sldId="261"/>
            <ac:spMk id="2" creationId="{390A9D56-13C9-4895-A117-966321393626}"/>
          </ac:spMkLst>
        </pc:spChg>
        <pc:spChg chg="add del">
          <ac:chgData name="Mauricio José Villagra Salguera" userId="bacf6152-6d0f-4dd6-abf8-b12968d2448d" providerId="ADAL" clId="{20D85CBD-2AA6-4D8D-8583-5A52121AE1E6}" dt="2020-10-12T21:39:40.814" v="718" actId="26606"/>
          <ac:spMkLst>
            <pc:docMk/>
            <pc:sldMk cId="3575374178" sldId="261"/>
            <ac:spMk id="21" creationId="{C475749F-F487-4EFB-ABC7-C1359590EB76}"/>
          </ac:spMkLst>
        </pc:spChg>
        <pc:spChg chg="add del">
          <ac:chgData name="Mauricio José Villagra Salguera" userId="bacf6152-6d0f-4dd6-abf8-b12968d2448d" providerId="ADAL" clId="{20D85CBD-2AA6-4D8D-8583-5A52121AE1E6}" dt="2020-10-12T21:40:11.058" v="728" actId="26606"/>
          <ac:spMkLst>
            <pc:docMk/>
            <pc:sldMk cId="3575374178" sldId="261"/>
            <ac:spMk id="26" creationId="{C475749F-F487-4EFB-ABC7-C1359590EB76}"/>
          </ac:spMkLst>
        </pc:spChg>
        <pc:spChg chg="add">
          <ac:chgData name="Mauricio José Villagra Salguera" userId="bacf6152-6d0f-4dd6-abf8-b12968d2448d" providerId="ADAL" clId="{20D85CBD-2AA6-4D8D-8583-5A52121AE1E6}" dt="2020-10-12T21:40:11.058" v="728" actId="26606"/>
          <ac:spMkLst>
            <pc:docMk/>
            <pc:sldMk cId="3575374178" sldId="261"/>
            <ac:spMk id="31" creationId="{FC3D2873-2194-4FB0-BFBA-7E7EEB984862}"/>
          </ac:spMkLst>
        </pc:spChg>
        <pc:spChg chg="add">
          <ac:chgData name="Mauricio José Villagra Salguera" userId="bacf6152-6d0f-4dd6-abf8-b12968d2448d" providerId="ADAL" clId="{20D85CBD-2AA6-4D8D-8583-5A52121AE1E6}" dt="2020-10-12T21:40:11.058" v="728" actId="26606"/>
          <ac:spMkLst>
            <pc:docMk/>
            <pc:sldMk cId="3575374178" sldId="261"/>
            <ac:spMk id="33" creationId="{B228652A-FD81-4A3C-B164-2012BF4EEA56}"/>
          </ac:spMkLst>
        </pc:spChg>
        <pc:spChg chg="add">
          <ac:chgData name="Mauricio José Villagra Salguera" userId="bacf6152-6d0f-4dd6-abf8-b12968d2448d" providerId="ADAL" clId="{20D85CBD-2AA6-4D8D-8583-5A52121AE1E6}" dt="2020-10-12T21:40:11.058" v="728" actId="26606"/>
          <ac:spMkLst>
            <pc:docMk/>
            <pc:sldMk cId="3575374178" sldId="261"/>
            <ac:spMk id="35" creationId="{FE8F25D8-4980-4C67-9E0C-7BE94C9CBFE6}"/>
          </ac:spMkLst>
        </pc:spChg>
        <pc:spChg chg="add">
          <ac:chgData name="Mauricio José Villagra Salguera" userId="bacf6152-6d0f-4dd6-abf8-b12968d2448d" providerId="ADAL" clId="{20D85CBD-2AA6-4D8D-8583-5A52121AE1E6}" dt="2020-10-12T21:40:11.058" v="728" actId="26606"/>
          <ac:spMkLst>
            <pc:docMk/>
            <pc:sldMk cId="3575374178" sldId="261"/>
            <ac:spMk id="37" creationId="{1A214C69-1234-4E5D-91CD-BEA00204258E}"/>
          </ac:spMkLst>
        </pc:spChg>
        <pc:spChg chg="add">
          <ac:chgData name="Mauricio José Villagra Salguera" userId="bacf6152-6d0f-4dd6-abf8-b12968d2448d" providerId="ADAL" clId="{20D85CBD-2AA6-4D8D-8583-5A52121AE1E6}" dt="2020-10-12T21:40:11.058" v="728" actId="26606"/>
          <ac:spMkLst>
            <pc:docMk/>
            <pc:sldMk cId="3575374178" sldId="261"/>
            <ac:spMk id="39" creationId="{F86E49C8-40C0-4E80-BAC0-9A66298F1D1C}"/>
          </ac:spMkLst>
        </pc:spChg>
        <pc:picChg chg="add del mod ord">
          <ac:chgData name="Mauricio José Villagra Salguera" userId="bacf6152-6d0f-4dd6-abf8-b12968d2448d" providerId="ADAL" clId="{20D85CBD-2AA6-4D8D-8583-5A52121AE1E6}" dt="2020-10-12T21:39:36.689" v="717" actId="478"/>
          <ac:picMkLst>
            <pc:docMk/>
            <pc:sldMk cId="3575374178" sldId="261"/>
            <ac:picMk id="4" creationId="{0FE59D3A-CABF-47EC-9F27-C7000B384482}"/>
          </ac:picMkLst>
        </pc:picChg>
        <pc:picChg chg="del">
          <ac:chgData name="Mauricio José Villagra Salguera" userId="bacf6152-6d0f-4dd6-abf8-b12968d2448d" providerId="ADAL" clId="{20D85CBD-2AA6-4D8D-8583-5A52121AE1E6}" dt="2020-10-12T21:10:36.633" v="615" actId="478"/>
          <ac:picMkLst>
            <pc:docMk/>
            <pc:sldMk cId="3575374178" sldId="261"/>
            <ac:picMk id="5" creationId="{31BF90ED-154E-49DC-A0E1-6C08641FA1EB}"/>
          </ac:picMkLst>
        </pc:picChg>
        <pc:picChg chg="del">
          <ac:chgData name="Mauricio José Villagra Salguera" userId="bacf6152-6d0f-4dd6-abf8-b12968d2448d" providerId="ADAL" clId="{20D85CBD-2AA6-4D8D-8583-5A52121AE1E6}" dt="2020-10-12T21:10:36.633" v="615" actId="478"/>
          <ac:picMkLst>
            <pc:docMk/>
            <pc:sldMk cId="3575374178" sldId="261"/>
            <ac:picMk id="7" creationId="{67F00A8F-50F5-4F2B-85F5-CA50F1BA6A6B}"/>
          </ac:picMkLst>
        </pc:picChg>
        <pc:picChg chg="add mod">
          <ac:chgData name="Mauricio José Villagra Salguera" userId="bacf6152-6d0f-4dd6-abf8-b12968d2448d" providerId="ADAL" clId="{20D85CBD-2AA6-4D8D-8583-5A52121AE1E6}" dt="2020-10-12T21:40:11.058" v="728" actId="26606"/>
          <ac:picMkLst>
            <pc:docMk/>
            <pc:sldMk cId="3575374178" sldId="261"/>
            <ac:picMk id="8" creationId="{E1D22103-1980-422D-B797-A7F09EEA4987}"/>
          </ac:picMkLst>
        </pc:picChg>
        <pc:picChg chg="del">
          <ac:chgData name="Mauricio José Villagra Salguera" userId="bacf6152-6d0f-4dd6-abf8-b12968d2448d" providerId="ADAL" clId="{20D85CBD-2AA6-4D8D-8583-5A52121AE1E6}" dt="2020-10-12T21:10:36.633" v="615" actId="478"/>
          <ac:picMkLst>
            <pc:docMk/>
            <pc:sldMk cId="3575374178" sldId="261"/>
            <ac:picMk id="9" creationId="{78B56635-1C3B-42FB-918E-727EEF17D1BF}"/>
          </ac:picMkLst>
        </pc:picChg>
        <pc:picChg chg="del">
          <ac:chgData name="Mauricio José Villagra Salguera" userId="bacf6152-6d0f-4dd6-abf8-b12968d2448d" providerId="ADAL" clId="{20D85CBD-2AA6-4D8D-8583-5A52121AE1E6}" dt="2020-10-12T21:10:38.833" v="617" actId="478"/>
          <ac:picMkLst>
            <pc:docMk/>
            <pc:sldMk cId="3575374178" sldId="261"/>
            <ac:picMk id="11" creationId="{8E0EE346-1A36-481A-8DB2-97E0DE3C595E}"/>
          </ac:picMkLst>
        </pc:picChg>
        <pc:picChg chg="add mod ord">
          <ac:chgData name="Mauricio José Villagra Salguera" userId="bacf6152-6d0f-4dd6-abf8-b12968d2448d" providerId="ADAL" clId="{20D85CBD-2AA6-4D8D-8583-5A52121AE1E6}" dt="2020-10-12T21:40:11.058" v="728" actId="26606"/>
          <ac:picMkLst>
            <pc:docMk/>
            <pc:sldMk cId="3575374178" sldId="261"/>
            <ac:picMk id="12" creationId="{253DCCC2-85F6-45E3-9D3A-61E09E0A5CDA}"/>
          </ac:picMkLst>
        </pc:picChg>
        <pc:picChg chg="del">
          <ac:chgData name="Mauricio José Villagra Salguera" userId="bacf6152-6d0f-4dd6-abf8-b12968d2448d" providerId="ADAL" clId="{20D85CBD-2AA6-4D8D-8583-5A52121AE1E6}" dt="2020-10-12T21:10:39.539" v="618" actId="478"/>
          <ac:picMkLst>
            <pc:docMk/>
            <pc:sldMk cId="3575374178" sldId="261"/>
            <ac:picMk id="13" creationId="{470FFE6E-F9B4-47F7-A7C8-2C9EAEBADFC9}"/>
          </ac:picMkLst>
        </pc:picChg>
        <pc:picChg chg="del mod">
          <ac:chgData name="Mauricio José Villagra Salguera" userId="bacf6152-6d0f-4dd6-abf8-b12968d2448d" providerId="ADAL" clId="{20D85CBD-2AA6-4D8D-8583-5A52121AE1E6}" dt="2020-10-12T21:10:38.184" v="616" actId="478"/>
          <ac:picMkLst>
            <pc:docMk/>
            <pc:sldMk cId="3575374178" sldId="261"/>
            <ac:picMk id="15" creationId="{9E036B55-1F0E-4681-BFD6-7C39BC6DE9FA}"/>
          </ac:picMkLst>
        </pc:picChg>
        <pc:picChg chg="add mod ord">
          <ac:chgData name="Mauricio José Villagra Salguera" userId="bacf6152-6d0f-4dd6-abf8-b12968d2448d" providerId="ADAL" clId="{20D85CBD-2AA6-4D8D-8583-5A52121AE1E6}" dt="2020-10-12T21:40:11.058" v="728" actId="26606"/>
          <ac:picMkLst>
            <pc:docMk/>
            <pc:sldMk cId="3575374178" sldId="261"/>
            <ac:picMk id="16" creationId="{A92DC24D-8A3A-4091-8C7F-BD570620CB61}"/>
          </ac:picMkLst>
        </pc:picChg>
        <pc:picChg chg="add del mod">
          <ac:chgData name="Mauricio José Villagra Salguera" userId="bacf6152-6d0f-4dd6-abf8-b12968d2448d" providerId="ADAL" clId="{20D85CBD-2AA6-4D8D-8583-5A52121AE1E6}" dt="2020-10-12T21:39:21.336" v="715" actId="478"/>
          <ac:picMkLst>
            <pc:docMk/>
            <pc:sldMk cId="3575374178" sldId="261"/>
            <ac:picMk id="18" creationId="{39DD42E6-C523-4B7E-B956-BE3C7B66EB63}"/>
          </ac:picMkLst>
        </pc:picChg>
      </pc:sldChg>
      <pc:sldChg chg="addSp delSp modSp new mod setBg modNotesTx">
        <pc:chgData name="Mauricio José Villagra Salguera" userId="bacf6152-6d0f-4dd6-abf8-b12968d2448d" providerId="ADAL" clId="{20D85CBD-2AA6-4D8D-8583-5A52121AE1E6}" dt="2020-10-12T22:17:00.577" v="1494"/>
        <pc:sldMkLst>
          <pc:docMk/>
          <pc:sldMk cId="3614716670" sldId="262"/>
        </pc:sldMkLst>
        <pc:spChg chg="add del mod ord">
          <ac:chgData name="Mauricio José Villagra Salguera" userId="bacf6152-6d0f-4dd6-abf8-b12968d2448d" providerId="ADAL" clId="{20D85CBD-2AA6-4D8D-8583-5A52121AE1E6}" dt="2020-10-12T21:54:06.003" v="802" actId="14100"/>
          <ac:spMkLst>
            <pc:docMk/>
            <pc:sldMk cId="3614716670" sldId="262"/>
            <ac:spMk id="2" creationId="{ED036872-AA35-470A-B473-AFBB8E49133B}"/>
          </ac:spMkLst>
        </pc:spChg>
        <pc:spChg chg="del">
          <ac:chgData name="Mauricio José Villagra Salguera" userId="bacf6152-6d0f-4dd6-abf8-b12968d2448d" providerId="ADAL" clId="{20D85CBD-2AA6-4D8D-8583-5A52121AE1E6}" dt="2020-10-12T21:49:16.683" v="758" actId="478"/>
          <ac:spMkLst>
            <pc:docMk/>
            <pc:sldMk cId="3614716670" sldId="262"/>
            <ac:spMk id="3" creationId="{CD4B4ED9-F7B8-4228-8D8D-D54EB53148EB}"/>
          </ac:spMkLst>
        </pc:spChg>
        <pc:spChg chg="mod">
          <ac:chgData name="Mauricio José Villagra Salguera" userId="bacf6152-6d0f-4dd6-abf8-b12968d2448d" providerId="ADAL" clId="{20D85CBD-2AA6-4D8D-8583-5A52121AE1E6}" dt="2020-10-12T21:49:19.471" v="759"/>
          <ac:spMkLst>
            <pc:docMk/>
            <pc:sldMk cId="3614716670" sldId="262"/>
            <ac:spMk id="6" creationId="{02105E04-E039-424E-A34A-379CA28E72CB}"/>
          </ac:spMkLst>
        </pc:spChg>
        <pc:spChg chg="mod">
          <ac:chgData name="Mauricio José Villagra Salguera" userId="bacf6152-6d0f-4dd6-abf8-b12968d2448d" providerId="ADAL" clId="{20D85CBD-2AA6-4D8D-8583-5A52121AE1E6}" dt="2020-10-12T21:49:19.471" v="759"/>
          <ac:spMkLst>
            <pc:docMk/>
            <pc:sldMk cId="3614716670" sldId="262"/>
            <ac:spMk id="7" creationId="{2EBFC437-AF17-496A-9E4B-3F831CADE57E}"/>
          </ac:spMkLst>
        </pc:spChg>
        <pc:spChg chg="mod">
          <ac:chgData name="Mauricio José Villagra Salguera" userId="bacf6152-6d0f-4dd6-abf8-b12968d2448d" providerId="ADAL" clId="{20D85CBD-2AA6-4D8D-8583-5A52121AE1E6}" dt="2020-10-12T21:49:19.471" v="759"/>
          <ac:spMkLst>
            <pc:docMk/>
            <pc:sldMk cId="3614716670" sldId="262"/>
            <ac:spMk id="8" creationId="{02AA26F6-1429-4CAB-901B-86E70110E521}"/>
          </ac:spMkLst>
        </pc:spChg>
        <pc:spChg chg="add del mod">
          <ac:chgData name="Mauricio José Villagra Salguera" userId="bacf6152-6d0f-4dd6-abf8-b12968d2448d" providerId="ADAL" clId="{20D85CBD-2AA6-4D8D-8583-5A52121AE1E6}" dt="2020-10-12T21:52:53.999" v="765" actId="478"/>
          <ac:spMkLst>
            <pc:docMk/>
            <pc:sldMk cId="3614716670" sldId="262"/>
            <ac:spMk id="12" creationId="{B93B36D1-2597-4495-BB73-220D4AB71243}"/>
          </ac:spMkLst>
        </pc:spChg>
        <pc:spChg chg="add">
          <ac:chgData name="Mauricio José Villagra Salguera" userId="bacf6152-6d0f-4dd6-abf8-b12968d2448d" providerId="ADAL" clId="{20D85CBD-2AA6-4D8D-8583-5A52121AE1E6}" dt="2020-10-12T21:53:05.821" v="766" actId="26606"/>
          <ac:spMkLst>
            <pc:docMk/>
            <pc:sldMk cId="3614716670" sldId="262"/>
            <ac:spMk id="15" creationId="{87CC2527-562A-4F69-B487-4371E5B243E7}"/>
          </ac:spMkLst>
        </pc:spChg>
        <pc:grpChg chg="mod">
          <ac:chgData name="Mauricio José Villagra Salguera" userId="bacf6152-6d0f-4dd6-abf8-b12968d2448d" providerId="ADAL" clId="{20D85CBD-2AA6-4D8D-8583-5A52121AE1E6}" dt="2020-10-12T21:49:19.471" v="759"/>
          <ac:grpSpMkLst>
            <pc:docMk/>
            <pc:sldMk cId="3614716670" sldId="262"/>
            <ac:grpSpMk id="1" creationId="{00000000-0000-0000-0000-000000000000}"/>
          </ac:grpSpMkLst>
        </pc:grpChg>
        <pc:grpChg chg="add del mod">
          <ac:chgData name="Mauricio José Villagra Salguera" userId="bacf6152-6d0f-4dd6-abf8-b12968d2448d" providerId="ADAL" clId="{20D85CBD-2AA6-4D8D-8583-5A52121AE1E6}" dt="2020-10-12T21:49:23.406" v="760"/>
          <ac:grpSpMkLst>
            <pc:docMk/>
            <pc:sldMk cId="3614716670" sldId="262"/>
            <ac:grpSpMk id="4" creationId="{09938D0A-DF3A-423B-B825-1D6853949423}"/>
          </ac:grpSpMkLst>
        </pc:grpChg>
        <pc:grpChg chg="mod">
          <ac:chgData name="Mauricio José Villagra Salguera" userId="bacf6152-6d0f-4dd6-abf8-b12968d2448d" providerId="ADAL" clId="{20D85CBD-2AA6-4D8D-8583-5A52121AE1E6}" dt="2020-10-12T21:49:19.471" v="759"/>
          <ac:grpSpMkLst>
            <pc:docMk/>
            <pc:sldMk cId="3614716670" sldId="262"/>
            <ac:grpSpMk id="5" creationId="{D35B3D85-7783-411F-AAF3-1B0C9FD8824C}"/>
          </ac:grpSpMkLst>
        </pc:grpChg>
        <pc:picChg chg="add mod">
          <ac:chgData name="Mauricio José Villagra Salguera" userId="bacf6152-6d0f-4dd6-abf8-b12968d2448d" providerId="ADAL" clId="{20D85CBD-2AA6-4D8D-8583-5A52121AE1E6}" dt="2020-10-12T21:53:05.821" v="766" actId="26606"/>
          <ac:picMkLst>
            <pc:docMk/>
            <pc:sldMk cId="3614716670" sldId="262"/>
            <ac:picMk id="10" creationId="{2C8F0869-EF28-40A3-8AE0-B2306FEC19A4}"/>
          </ac:picMkLst>
        </pc:picChg>
        <pc:picChg chg="add mod">
          <ac:chgData name="Mauricio José Villagra Salguera" userId="bacf6152-6d0f-4dd6-abf8-b12968d2448d" providerId="ADAL" clId="{20D85CBD-2AA6-4D8D-8583-5A52121AE1E6}" dt="2020-10-12T21:55:28.311" v="825" actId="1038"/>
          <ac:picMkLst>
            <pc:docMk/>
            <pc:sldMk cId="3614716670" sldId="262"/>
            <ac:picMk id="14" creationId="{661EAB0B-DC37-46D8-96AA-5CFAD4F9E228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29" creationId="{2C1154E7-B354-4678-8D40-D41B01B74AAD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0" creationId="{E8DB24B3-8183-4854-BE08-C718CAAFCC59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1" creationId="{2655BC97-0D57-4288-84AE-DF6960C12AB8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2" creationId="{FA6FB25F-28A0-4C9C-B152-FFD1380E5FB3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3" creationId="{094D8061-ACA3-4012-8014-1C269402D7E4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4" creationId="{43CD8C60-AA83-47FD-A960-DA090A2F2349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5" creationId="{91E221ED-9A69-4E80-AF2A-ABE4F1E19199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6" creationId="{44560628-5C02-489E-9DF3-DE4249EC580F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7" creationId="{EBD6E135-0473-488F-9CC9-91651627B81D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8" creationId="{4ADCAC4E-A041-4905-A646-8B3CBB0083AB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39" creationId="{CFDBDC77-E03F-4129-AB92-16C32D8055F1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40" creationId="{84D92176-BC37-44BB-921F-CF0AA1D91C18}"/>
          </ac:picMkLst>
        </pc:picChg>
        <pc:picChg chg="mod">
          <ac:chgData name="Mauricio José Villagra Salguera" userId="bacf6152-6d0f-4dd6-abf8-b12968d2448d" providerId="ADAL" clId="{20D85CBD-2AA6-4D8D-8583-5A52121AE1E6}" dt="2020-10-12T21:49:19.471" v="759"/>
          <ac:picMkLst>
            <pc:docMk/>
            <pc:sldMk cId="3614716670" sldId="262"/>
            <ac:picMk id="1041" creationId="{B8CB356A-9125-4272-9745-7FD975AD1370}"/>
          </ac:picMkLst>
        </pc:picChg>
        <pc:cxnChg chg="add">
          <ac:chgData name="Mauricio José Villagra Salguera" userId="bacf6152-6d0f-4dd6-abf8-b12968d2448d" providerId="ADAL" clId="{20D85CBD-2AA6-4D8D-8583-5A52121AE1E6}" dt="2020-10-12T21:53:05.821" v="766" actId="26606"/>
          <ac:cxnSpMkLst>
            <pc:docMk/>
            <pc:sldMk cId="3614716670" sldId="262"/>
            <ac:cxnSpMk id="17" creationId="{BCDAEC91-5BCE-4B55-9CC0-43EF94CB734B}"/>
          </ac:cxnSpMkLst>
        </pc:cxnChg>
      </pc:sldChg>
      <pc:sldChg chg="modSp new del mod">
        <pc:chgData name="Mauricio José Villagra Salguera" userId="bacf6152-6d0f-4dd6-abf8-b12968d2448d" providerId="ADAL" clId="{20D85CBD-2AA6-4D8D-8583-5A52121AE1E6}" dt="2020-10-12T22:16:33.587" v="1491" actId="47"/>
        <pc:sldMkLst>
          <pc:docMk/>
          <pc:sldMk cId="1987122950" sldId="263"/>
        </pc:sldMkLst>
        <pc:spChg chg="mod">
          <ac:chgData name="Mauricio José Villagra Salguera" userId="bacf6152-6d0f-4dd6-abf8-b12968d2448d" providerId="ADAL" clId="{20D85CBD-2AA6-4D8D-8583-5A52121AE1E6}" dt="2020-10-12T21:59:30.236" v="857" actId="207"/>
          <ac:spMkLst>
            <pc:docMk/>
            <pc:sldMk cId="1987122950" sldId="263"/>
            <ac:spMk id="2" creationId="{96E0FC4B-A598-4FB0-B4A6-58BE0907F97B}"/>
          </ac:spMkLst>
        </pc:spChg>
        <pc:spChg chg="mod">
          <ac:chgData name="Mauricio José Villagra Salguera" userId="bacf6152-6d0f-4dd6-abf8-b12968d2448d" providerId="ADAL" clId="{20D85CBD-2AA6-4D8D-8583-5A52121AE1E6}" dt="2020-10-12T22:16:21.231" v="1489" actId="1076"/>
          <ac:spMkLst>
            <pc:docMk/>
            <pc:sldMk cId="1987122950" sldId="263"/>
            <ac:spMk id="3" creationId="{FD2C338B-C3E1-4E00-A0EC-7803C45F4E98}"/>
          </ac:spMkLst>
        </pc:spChg>
      </pc:sldChg>
      <pc:sldChg chg="modSp add del mod">
        <pc:chgData name="Mauricio José Villagra Salguera" userId="bacf6152-6d0f-4dd6-abf8-b12968d2448d" providerId="ADAL" clId="{20D85CBD-2AA6-4D8D-8583-5A52121AE1E6}" dt="2020-10-12T22:02:57.696" v="927" actId="47"/>
        <pc:sldMkLst>
          <pc:docMk/>
          <pc:sldMk cId="2749814333" sldId="264"/>
        </pc:sldMkLst>
        <pc:spChg chg="mod">
          <ac:chgData name="Mauricio José Villagra Salguera" userId="bacf6152-6d0f-4dd6-abf8-b12968d2448d" providerId="ADAL" clId="{20D85CBD-2AA6-4D8D-8583-5A52121AE1E6}" dt="2020-10-12T22:00:19.561" v="885" actId="20577"/>
          <ac:spMkLst>
            <pc:docMk/>
            <pc:sldMk cId="2749814333" sldId="264"/>
            <ac:spMk id="2" creationId="{96E0FC4B-A598-4FB0-B4A6-58BE0907F97B}"/>
          </ac:spMkLst>
        </pc:spChg>
        <pc:spChg chg="mod">
          <ac:chgData name="Mauricio José Villagra Salguera" userId="bacf6152-6d0f-4dd6-abf8-b12968d2448d" providerId="ADAL" clId="{20D85CBD-2AA6-4D8D-8583-5A52121AE1E6}" dt="2020-10-12T22:02:11.708" v="925" actId="6549"/>
          <ac:spMkLst>
            <pc:docMk/>
            <pc:sldMk cId="2749814333" sldId="264"/>
            <ac:spMk id="3" creationId="{FD2C338B-C3E1-4E00-A0EC-7803C45F4E98}"/>
          </ac:spMkLst>
        </pc:spChg>
      </pc:sldChg>
      <pc:sldChg chg="addSp delSp modSp add mod modAnim modNotesTx">
        <pc:chgData name="Mauricio José Villagra Salguera" userId="bacf6152-6d0f-4dd6-abf8-b12968d2448d" providerId="ADAL" clId="{20D85CBD-2AA6-4D8D-8583-5A52121AE1E6}" dt="2020-10-12T22:19:43.513" v="1723" actId="313"/>
        <pc:sldMkLst>
          <pc:docMk/>
          <pc:sldMk cId="2420608412" sldId="265"/>
        </pc:sldMkLst>
        <pc:spChg chg="del">
          <ac:chgData name="Mauricio José Villagra Salguera" userId="bacf6152-6d0f-4dd6-abf8-b12968d2448d" providerId="ADAL" clId="{20D85CBD-2AA6-4D8D-8583-5A52121AE1E6}" dt="2020-10-12T22:03:09.066" v="929" actId="478"/>
          <ac:spMkLst>
            <pc:docMk/>
            <pc:sldMk cId="2420608412" sldId="265"/>
            <ac:spMk id="2" creationId="{96E0FC4B-A598-4FB0-B4A6-58BE0907F97B}"/>
          </ac:spMkLst>
        </pc:spChg>
        <pc:spChg chg="del">
          <ac:chgData name="Mauricio José Villagra Salguera" userId="bacf6152-6d0f-4dd6-abf8-b12968d2448d" providerId="ADAL" clId="{20D85CBD-2AA6-4D8D-8583-5A52121AE1E6}" dt="2020-10-12T22:03:06.838" v="928" actId="478"/>
          <ac:spMkLst>
            <pc:docMk/>
            <pc:sldMk cId="2420608412" sldId="265"/>
            <ac:spMk id="3" creationId="{FD2C338B-C3E1-4E00-A0EC-7803C45F4E98}"/>
          </ac:spMkLst>
        </pc:spChg>
        <pc:spChg chg="add del mod">
          <ac:chgData name="Mauricio José Villagra Salguera" userId="bacf6152-6d0f-4dd6-abf8-b12968d2448d" providerId="ADAL" clId="{20D85CBD-2AA6-4D8D-8583-5A52121AE1E6}" dt="2020-10-12T22:03:11.078" v="930" actId="478"/>
          <ac:spMkLst>
            <pc:docMk/>
            <pc:sldMk cId="2420608412" sldId="265"/>
            <ac:spMk id="5" creationId="{378BA348-2728-43D4-8D08-E74375E79F8A}"/>
          </ac:spMkLst>
        </pc:spChg>
        <pc:spChg chg="add del mod">
          <ac:chgData name="Mauricio José Villagra Salguera" userId="bacf6152-6d0f-4dd6-abf8-b12968d2448d" providerId="ADAL" clId="{20D85CBD-2AA6-4D8D-8583-5A52121AE1E6}" dt="2020-10-12T22:03:12.383" v="931" actId="478"/>
          <ac:spMkLst>
            <pc:docMk/>
            <pc:sldMk cId="2420608412" sldId="265"/>
            <ac:spMk id="7" creationId="{E7AD8FFD-358D-4395-8FE6-F19CC59316C8}"/>
          </ac:spMkLst>
        </pc:spChg>
        <pc:spChg chg="add mod">
          <ac:chgData name="Mauricio José Villagra Salguera" userId="bacf6152-6d0f-4dd6-abf8-b12968d2448d" providerId="ADAL" clId="{20D85CBD-2AA6-4D8D-8583-5A52121AE1E6}" dt="2020-10-12T22:03:15.631" v="933"/>
          <ac:spMkLst>
            <pc:docMk/>
            <pc:sldMk cId="2420608412" sldId="265"/>
            <ac:spMk id="9" creationId="{3A4F1A2B-DF02-479C-83AE-E84D209ED81C}"/>
          </ac:spMkLst>
        </pc:spChg>
        <pc:spChg chg="add mod">
          <ac:chgData name="Mauricio José Villagra Salguera" userId="bacf6152-6d0f-4dd6-abf8-b12968d2448d" providerId="ADAL" clId="{20D85CBD-2AA6-4D8D-8583-5A52121AE1E6}" dt="2020-10-12T22:03:15.631" v="933"/>
          <ac:spMkLst>
            <pc:docMk/>
            <pc:sldMk cId="2420608412" sldId="265"/>
            <ac:spMk id="10" creationId="{734F8B4E-7D54-4AEE-BC02-24EA9FA83564}"/>
          </ac:spMkLst>
        </pc:spChg>
        <pc:grpChg chg="add mod">
          <ac:chgData name="Mauricio José Villagra Salguera" userId="bacf6152-6d0f-4dd6-abf8-b12968d2448d" providerId="ADAL" clId="{20D85CBD-2AA6-4D8D-8583-5A52121AE1E6}" dt="2020-10-12T22:03:15.631" v="933"/>
          <ac:grpSpMkLst>
            <pc:docMk/>
            <pc:sldMk cId="2420608412" sldId="265"/>
            <ac:grpSpMk id="8" creationId="{25F54EFE-0DE4-4307-B4C2-87FFD2E6E57C}"/>
          </ac:grpSpMkLst>
        </pc:grpChg>
        <pc:graphicFrameChg chg="add mod">
          <ac:chgData name="Mauricio José Villagra Salguera" userId="bacf6152-6d0f-4dd6-abf8-b12968d2448d" providerId="ADAL" clId="{20D85CBD-2AA6-4D8D-8583-5A52121AE1E6}" dt="2020-10-12T22:04:23.585" v="943" actId="1076"/>
          <ac:graphicFrameMkLst>
            <pc:docMk/>
            <pc:sldMk cId="2420608412" sldId="265"/>
            <ac:graphicFrameMk id="11" creationId="{52C537AF-7F6A-4AE6-B2C6-F93BD6ECFA97}"/>
          </ac:graphicFrameMkLst>
        </pc:graphicFrameChg>
      </pc:sldChg>
      <pc:sldChg chg="addSp delSp modSp add mod setBg">
        <pc:chgData name="Mauricio José Villagra Salguera" userId="bacf6152-6d0f-4dd6-abf8-b12968d2448d" providerId="ADAL" clId="{20D85CBD-2AA6-4D8D-8583-5A52121AE1E6}" dt="2020-10-12T23:54:29.783" v="3711" actId="1076"/>
        <pc:sldMkLst>
          <pc:docMk/>
          <pc:sldMk cId="3758908155" sldId="307"/>
        </pc:sldMkLst>
        <pc:spChg chg="mod">
          <ac:chgData name="Mauricio José Villagra Salguera" userId="bacf6152-6d0f-4dd6-abf8-b12968d2448d" providerId="ADAL" clId="{20D85CBD-2AA6-4D8D-8583-5A52121AE1E6}" dt="2020-10-12T23:54:14.248" v="3704" actId="1076"/>
          <ac:spMkLst>
            <pc:docMk/>
            <pc:sldMk cId="3758908155" sldId="307"/>
            <ac:spMk id="2" creationId="{00000000-0000-0000-0000-000000000000}"/>
          </ac:spMkLst>
        </pc:spChg>
        <pc:spChg chg="mod ord">
          <ac:chgData name="Mauricio José Villagra Salguera" userId="bacf6152-6d0f-4dd6-abf8-b12968d2448d" providerId="ADAL" clId="{20D85CBD-2AA6-4D8D-8583-5A52121AE1E6}" dt="2020-10-12T23:46:23.159" v="3666" actId="26606"/>
          <ac:spMkLst>
            <pc:docMk/>
            <pc:sldMk cId="3758908155" sldId="307"/>
            <ac:spMk id="4" creationId="{00000000-0000-0000-0000-000000000000}"/>
          </ac:spMkLst>
        </pc:spChg>
        <pc:spChg chg="mod">
          <ac:chgData name="Mauricio José Villagra Salguera" userId="bacf6152-6d0f-4dd6-abf8-b12968d2448d" providerId="ADAL" clId="{20D85CBD-2AA6-4D8D-8583-5A52121AE1E6}" dt="2020-10-12T23:54:20.840" v="3708" actId="1038"/>
          <ac:spMkLst>
            <pc:docMk/>
            <pc:sldMk cId="3758908155" sldId="307"/>
            <ac:spMk id="5" creationId="{00000000-0000-0000-0000-000000000000}"/>
          </ac:spMkLst>
        </pc:spChg>
        <pc:spChg chg="del mod">
          <ac:chgData name="Mauricio José Villagra Salguera" userId="bacf6152-6d0f-4dd6-abf8-b12968d2448d" providerId="ADAL" clId="{20D85CBD-2AA6-4D8D-8583-5A52121AE1E6}" dt="2020-10-12T23:53:18.097" v="3689" actId="478"/>
          <ac:spMkLst>
            <pc:docMk/>
            <pc:sldMk cId="3758908155" sldId="307"/>
            <ac:spMk id="11" creationId="{00000000-0000-0000-0000-000000000000}"/>
          </ac:spMkLst>
        </pc:spChg>
        <pc:spChg chg="del mod">
          <ac:chgData name="Mauricio José Villagra Salguera" userId="bacf6152-6d0f-4dd6-abf8-b12968d2448d" providerId="ADAL" clId="{20D85CBD-2AA6-4D8D-8583-5A52121AE1E6}" dt="2020-10-12T23:53:19.970" v="3690" actId="478"/>
          <ac:spMkLst>
            <pc:docMk/>
            <pc:sldMk cId="3758908155" sldId="307"/>
            <ac:spMk id="14" creationId="{00000000-0000-0000-0000-000000000000}"/>
          </ac:spMkLst>
        </pc:spChg>
        <pc:spChg chg="add del">
          <ac:chgData name="Mauricio José Villagra Salguera" userId="bacf6152-6d0f-4dd6-abf8-b12968d2448d" providerId="ADAL" clId="{20D85CBD-2AA6-4D8D-8583-5A52121AE1E6}" dt="2020-10-12T23:46:23.159" v="3666" actId="26606"/>
          <ac:spMkLst>
            <pc:docMk/>
            <pc:sldMk cId="3758908155" sldId="307"/>
            <ac:spMk id="71" creationId="{59653884-08CE-4579-8A80-F00D55BF077F}"/>
          </ac:spMkLst>
        </pc:spChg>
        <pc:spChg chg="add del">
          <ac:chgData name="Mauricio José Villagra Salguera" userId="bacf6152-6d0f-4dd6-abf8-b12968d2448d" providerId="ADAL" clId="{20D85CBD-2AA6-4D8D-8583-5A52121AE1E6}" dt="2020-10-12T23:46:23.159" v="3666" actId="26606"/>
          <ac:spMkLst>
            <pc:docMk/>
            <pc:sldMk cId="3758908155" sldId="307"/>
            <ac:spMk id="73" creationId="{720D4FAC-7B9A-4A4F-8E53-071522870B7B}"/>
          </ac:spMkLst>
        </pc:spChg>
        <pc:spChg chg="add del">
          <ac:chgData name="Mauricio José Villagra Salguera" userId="bacf6152-6d0f-4dd6-abf8-b12968d2448d" providerId="ADAL" clId="{20D85CBD-2AA6-4D8D-8583-5A52121AE1E6}" dt="2020-10-12T23:46:23.159" v="3666" actId="26606"/>
          <ac:spMkLst>
            <pc:docMk/>
            <pc:sldMk cId="3758908155" sldId="307"/>
            <ac:spMk id="75" creationId="{EDD2A13B-608C-4BE1-AC1F-62B2DAF76BF7}"/>
          </ac:spMkLst>
        </pc:spChg>
        <pc:spChg chg="add del">
          <ac:chgData name="Mauricio José Villagra Salguera" userId="bacf6152-6d0f-4dd6-abf8-b12968d2448d" providerId="ADAL" clId="{20D85CBD-2AA6-4D8D-8583-5A52121AE1E6}" dt="2020-10-12T23:46:23.159" v="3666" actId="26606"/>
          <ac:spMkLst>
            <pc:docMk/>
            <pc:sldMk cId="3758908155" sldId="307"/>
            <ac:spMk id="77" creationId="{977038ED-F717-467A-8D75-D8441BB92668}"/>
          </ac:spMkLst>
        </pc:spChg>
        <pc:picChg chg="mod ord">
          <ac:chgData name="Mauricio José Villagra Salguera" userId="bacf6152-6d0f-4dd6-abf8-b12968d2448d" providerId="ADAL" clId="{20D85CBD-2AA6-4D8D-8583-5A52121AE1E6}" dt="2020-10-12T23:54:20.840" v="3708" actId="1038"/>
          <ac:picMkLst>
            <pc:docMk/>
            <pc:sldMk cId="3758908155" sldId="307"/>
            <ac:picMk id="3" creationId="{00000000-0000-0000-0000-000000000000}"/>
          </ac:picMkLst>
        </pc:picChg>
        <pc:picChg chg="add mod ord">
          <ac:chgData name="Mauricio José Villagra Salguera" userId="bacf6152-6d0f-4dd6-abf8-b12968d2448d" providerId="ADAL" clId="{20D85CBD-2AA6-4D8D-8583-5A52121AE1E6}" dt="2020-10-12T23:54:29.783" v="3711" actId="1076"/>
          <ac:picMkLst>
            <pc:docMk/>
            <pc:sldMk cId="3758908155" sldId="307"/>
            <ac:picMk id="7" creationId="{DCA63873-4ACA-4AC9-89B3-74E9D5436F8F}"/>
          </ac:picMkLst>
        </pc:picChg>
        <pc:picChg chg="mod ord">
          <ac:chgData name="Mauricio José Villagra Salguera" userId="bacf6152-6d0f-4dd6-abf8-b12968d2448d" providerId="ADAL" clId="{20D85CBD-2AA6-4D8D-8583-5A52121AE1E6}" dt="2020-10-12T23:54:20.840" v="3708" actId="1038"/>
          <ac:picMkLst>
            <pc:docMk/>
            <pc:sldMk cId="3758908155" sldId="307"/>
            <ac:picMk id="4098" creationId="{00000000-0000-0000-0000-000000000000}"/>
          </ac:picMkLst>
        </pc:picChg>
      </pc:sldChg>
      <pc:sldChg chg="addSp delSp modSp add mod modTransition modNotesTx">
        <pc:chgData name="Mauricio José Villagra Salguera" userId="bacf6152-6d0f-4dd6-abf8-b12968d2448d" providerId="ADAL" clId="{20D85CBD-2AA6-4D8D-8583-5A52121AE1E6}" dt="2020-10-12T22:23:14.952" v="2273" actId="20577"/>
        <pc:sldMkLst>
          <pc:docMk/>
          <pc:sldMk cId="0" sldId="324"/>
        </pc:sldMkLst>
        <pc:spChg chg="mod">
          <ac:chgData name="Mauricio José Villagra Salguera" userId="bacf6152-6d0f-4dd6-abf8-b12968d2448d" providerId="ADAL" clId="{20D85CBD-2AA6-4D8D-8583-5A52121AE1E6}" dt="2020-10-12T22:22:03.046" v="1976" actId="20577"/>
          <ac:spMkLst>
            <pc:docMk/>
            <pc:sldMk cId="0" sldId="324"/>
            <ac:spMk id="16" creationId="{0015F71D-DCC8-462C-A40E-C8D0ABCC0846}"/>
          </ac:spMkLst>
        </pc:spChg>
        <pc:grpChg chg="del">
          <ac:chgData name="Mauricio José Villagra Salguera" userId="bacf6152-6d0f-4dd6-abf8-b12968d2448d" providerId="ADAL" clId="{20D85CBD-2AA6-4D8D-8583-5A52121AE1E6}" dt="2020-10-12T22:21:03.677" v="1852" actId="478"/>
          <ac:grpSpMkLst>
            <pc:docMk/>
            <pc:sldMk cId="0" sldId="324"/>
            <ac:grpSpMk id="7184" creationId="{98AAD084-9C27-40A6-B10F-C163B5AA9A5B}"/>
          </ac:grpSpMkLst>
        </pc:grpChg>
        <pc:picChg chg="add mod">
          <ac:chgData name="Mauricio José Villagra Salguera" userId="bacf6152-6d0f-4dd6-abf8-b12968d2448d" providerId="ADAL" clId="{20D85CBD-2AA6-4D8D-8583-5A52121AE1E6}" dt="2020-10-12T22:21:15.468" v="1857" actId="1076"/>
          <ac:picMkLst>
            <pc:docMk/>
            <pc:sldMk cId="0" sldId="324"/>
            <ac:picMk id="2" creationId="{C128A665-AFBF-47BE-B0C6-FFC13B3702E6}"/>
          </ac:picMkLst>
        </pc:picChg>
      </pc:sldChg>
      <pc:sldChg chg="add del">
        <pc:chgData name="Mauricio José Villagra Salguera" userId="bacf6152-6d0f-4dd6-abf8-b12968d2448d" providerId="ADAL" clId="{20D85CBD-2AA6-4D8D-8583-5A52121AE1E6}" dt="2020-10-12T22:20:14.303" v="1762" actId="47"/>
        <pc:sldMkLst>
          <pc:docMk/>
          <pc:sldMk cId="0" sldId="328"/>
        </pc:sldMkLst>
      </pc:sldChg>
      <pc:sldChg chg="add modNotesTx">
        <pc:chgData name="Mauricio José Villagra Salguera" userId="bacf6152-6d0f-4dd6-abf8-b12968d2448d" providerId="ADAL" clId="{20D85CBD-2AA6-4D8D-8583-5A52121AE1E6}" dt="2020-10-12T22:34:40.689" v="3096" actId="20577"/>
        <pc:sldMkLst>
          <pc:docMk/>
          <pc:sldMk cId="0" sldId="329"/>
        </pc:sldMkLst>
      </pc:sldChg>
      <pc:sldChg chg="addSp modSp add del mod modClrScheme chgLayout">
        <pc:chgData name="Mauricio José Villagra Salguera" userId="bacf6152-6d0f-4dd6-abf8-b12968d2448d" providerId="ADAL" clId="{20D85CBD-2AA6-4D8D-8583-5A52121AE1E6}" dt="2020-10-12T22:35:50.692" v="3099" actId="47"/>
        <pc:sldMkLst>
          <pc:docMk/>
          <pc:sldMk cId="2831364555" sldId="330"/>
        </pc:sldMkLst>
        <pc:spChg chg="add mod ord">
          <ac:chgData name="Mauricio José Villagra Salguera" userId="bacf6152-6d0f-4dd6-abf8-b12968d2448d" providerId="ADAL" clId="{20D85CBD-2AA6-4D8D-8583-5A52121AE1E6}" dt="2020-10-12T22:35:48.246" v="3098" actId="700"/>
          <ac:spMkLst>
            <pc:docMk/>
            <pc:sldMk cId="2831364555" sldId="330"/>
            <ac:spMk id="3" creationId="{C2AF8C1C-40B6-4A12-BEA6-09909EAC9034}"/>
          </ac:spMkLst>
        </pc:spChg>
        <pc:spChg chg="add mod ord">
          <ac:chgData name="Mauricio José Villagra Salguera" userId="bacf6152-6d0f-4dd6-abf8-b12968d2448d" providerId="ADAL" clId="{20D85CBD-2AA6-4D8D-8583-5A52121AE1E6}" dt="2020-10-12T22:35:48.246" v="3098" actId="700"/>
          <ac:spMkLst>
            <pc:docMk/>
            <pc:sldMk cId="2831364555" sldId="330"/>
            <ac:spMk id="4" creationId="{31319EB3-F01A-4A0F-B044-55D7A4DF88E4}"/>
          </ac:spMkLst>
        </pc:spChg>
      </pc:sldChg>
      <pc:sldChg chg="addSp delSp modSp new mod setBg">
        <pc:chgData name="Mauricio José Villagra Salguera" userId="bacf6152-6d0f-4dd6-abf8-b12968d2448d" providerId="ADAL" clId="{20D85CBD-2AA6-4D8D-8583-5A52121AE1E6}" dt="2020-10-13T00:30:56.246" v="4237" actId="1076"/>
        <pc:sldMkLst>
          <pc:docMk/>
          <pc:sldMk cId="2844952238" sldId="330"/>
        </pc:sldMkLst>
        <pc:spChg chg="mod ord">
          <ac:chgData name="Mauricio José Villagra Salguera" userId="bacf6152-6d0f-4dd6-abf8-b12968d2448d" providerId="ADAL" clId="{20D85CBD-2AA6-4D8D-8583-5A52121AE1E6}" dt="2020-10-13T00:30:56.246" v="4237" actId="1076"/>
          <ac:spMkLst>
            <pc:docMk/>
            <pc:sldMk cId="2844952238" sldId="330"/>
            <ac:spMk id="2" creationId="{D26153B3-9FE2-4873-ABC8-4CDC17CA521A}"/>
          </ac:spMkLst>
        </pc:spChg>
        <pc:spChg chg="del">
          <ac:chgData name="Mauricio José Villagra Salguera" userId="bacf6152-6d0f-4dd6-abf8-b12968d2448d" providerId="ADAL" clId="{20D85CBD-2AA6-4D8D-8583-5A52121AE1E6}" dt="2020-10-12T22:36:21.769" v="3101" actId="931"/>
          <ac:spMkLst>
            <pc:docMk/>
            <pc:sldMk cId="2844952238" sldId="330"/>
            <ac:spMk id="3" creationId="{4262C45D-75FF-4F7F-8622-E5C557F56537}"/>
          </ac:spMkLst>
        </pc:spChg>
        <pc:spChg chg="add del mod">
          <ac:chgData name="Mauricio José Villagra Salguera" userId="bacf6152-6d0f-4dd6-abf8-b12968d2448d" providerId="ADAL" clId="{20D85CBD-2AA6-4D8D-8583-5A52121AE1E6}" dt="2020-10-12T23:00:08.785" v="3120" actId="22"/>
          <ac:spMkLst>
            <pc:docMk/>
            <pc:sldMk cId="2844952238" sldId="330"/>
            <ac:spMk id="7" creationId="{03F53820-5EF4-431F-8C63-2CA60BB34617}"/>
          </ac:spMkLst>
        </pc:spChg>
        <pc:spChg chg="add del mod">
          <ac:chgData name="Mauricio José Villagra Salguera" userId="bacf6152-6d0f-4dd6-abf8-b12968d2448d" providerId="ADAL" clId="{20D85CBD-2AA6-4D8D-8583-5A52121AE1E6}" dt="2020-10-12T23:36:19.739" v="3656" actId="478"/>
          <ac:spMkLst>
            <pc:docMk/>
            <pc:sldMk cId="2844952238" sldId="330"/>
            <ac:spMk id="13" creationId="{C5205ADD-B742-4AFA-9FDD-9257C561C8A4}"/>
          </ac:spMkLst>
        </pc:spChg>
        <pc:spChg chg="add">
          <ac:chgData name="Mauricio José Villagra Salguera" userId="bacf6152-6d0f-4dd6-abf8-b12968d2448d" providerId="ADAL" clId="{20D85CBD-2AA6-4D8D-8583-5A52121AE1E6}" dt="2020-10-12T23:01:14.726" v="3127" actId="26606"/>
          <ac:spMkLst>
            <pc:docMk/>
            <pc:sldMk cId="2844952238" sldId="330"/>
            <ac:spMk id="16" creationId="{A5711A0E-A428-4ED1-96CB-33D69FD842E4}"/>
          </ac:spMkLst>
        </pc:spChg>
        <pc:picChg chg="add del mod">
          <ac:chgData name="Mauricio José Villagra Salguera" userId="bacf6152-6d0f-4dd6-abf8-b12968d2448d" providerId="ADAL" clId="{20D85CBD-2AA6-4D8D-8583-5A52121AE1E6}" dt="2020-10-12T22:36:27.496" v="3104" actId="478"/>
          <ac:picMkLst>
            <pc:docMk/>
            <pc:sldMk cId="2844952238" sldId="330"/>
            <ac:picMk id="5" creationId="{06FB37BB-596D-4BB3-BD1A-042780A49DBF}"/>
          </ac:picMkLst>
        </pc:picChg>
        <pc:picChg chg="add del mod ord">
          <ac:chgData name="Mauricio José Villagra Salguera" userId="bacf6152-6d0f-4dd6-abf8-b12968d2448d" providerId="ADAL" clId="{20D85CBD-2AA6-4D8D-8583-5A52121AE1E6}" dt="2020-10-12T23:36:15.727" v="3655" actId="478"/>
          <ac:picMkLst>
            <pc:docMk/>
            <pc:sldMk cId="2844952238" sldId="330"/>
            <ac:picMk id="9" creationId="{4468B292-A1CA-480E-A5E8-4C57BF69EAE6}"/>
          </ac:picMkLst>
        </pc:picChg>
        <pc:picChg chg="add mod modCrop">
          <ac:chgData name="Mauricio José Villagra Salguera" userId="bacf6152-6d0f-4dd6-abf8-b12968d2448d" providerId="ADAL" clId="{20D85CBD-2AA6-4D8D-8583-5A52121AE1E6}" dt="2020-10-13T00:30:36.258" v="4235" actId="1076"/>
          <ac:picMkLst>
            <pc:docMk/>
            <pc:sldMk cId="2844952238" sldId="330"/>
            <ac:picMk id="11" creationId="{5E2ED323-DE9E-410A-A57F-0A5C6A220906}"/>
          </ac:picMkLst>
        </pc:picChg>
        <pc:picChg chg="add mod modCrop">
          <ac:chgData name="Mauricio José Villagra Salguera" userId="bacf6152-6d0f-4dd6-abf8-b12968d2448d" providerId="ADAL" clId="{20D85CBD-2AA6-4D8D-8583-5A52121AE1E6}" dt="2020-10-13T00:30:33.416" v="4234" actId="1076"/>
          <ac:picMkLst>
            <pc:docMk/>
            <pc:sldMk cId="2844952238" sldId="330"/>
            <ac:picMk id="14" creationId="{298EAD25-A31D-4C9C-BC6B-0490A7835020}"/>
          </ac:picMkLst>
        </pc:picChg>
        <pc:picChg chg="add mod modCrop">
          <ac:chgData name="Mauricio José Villagra Salguera" userId="bacf6152-6d0f-4dd6-abf8-b12968d2448d" providerId="ADAL" clId="{20D85CBD-2AA6-4D8D-8583-5A52121AE1E6}" dt="2020-10-13T00:30:38.328" v="4236" actId="1076"/>
          <ac:picMkLst>
            <pc:docMk/>
            <pc:sldMk cId="2844952238" sldId="330"/>
            <ac:picMk id="18" creationId="{8491529C-9A4F-4F22-AAA2-A9042620B8A4}"/>
          </ac:picMkLst>
        </pc:picChg>
      </pc:sldChg>
      <pc:sldChg chg="modSp new del mod">
        <pc:chgData name="Mauricio José Villagra Salguera" userId="bacf6152-6d0f-4dd6-abf8-b12968d2448d" providerId="ADAL" clId="{20D85CBD-2AA6-4D8D-8583-5A52121AE1E6}" dt="2020-10-12T23:04:01.432" v="3137" actId="47"/>
        <pc:sldMkLst>
          <pc:docMk/>
          <pc:sldMk cId="3448639077" sldId="331"/>
        </pc:sldMkLst>
        <pc:spChg chg="mod">
          <ac:chgData name="Mauricio José Villagra Salguera" userId="bacf6152-6d0f-4dd6-abf8-b12968d2448d" providerId="ADAL" clId="{20D85CBD-2AA6-4D8D-8583-5A52121AE1E6}" dt="2020-10-12T23:03:51.580" v="3135"/>
          <ac:spMkLst>
            <pc:docMk/>
            <pc:sldMk cId="3448639077" sldId="331"/>
            <ac:spMk id="2" creationId="{18FFF971-17E7-4515-9F6B-0D3D24E59AF3}"/>
          </ac:spMkLst>
        </pc:spChg>
      </pc:sldChg>
      <pc:sldChg chg="addSp delSp modSp add mod">
        <pc:chgData name="Mauricio José Villagra Salguera" userId="bacf6152-6d0f-4dd6-abf8-b12968d2448d" providerId="ADAL" clId="{20D85CBD-2AA6-4D8D-8583-5A52121AE1E6}" dt="2020-10-15T18:20:37.727" v="4664" actId="27636"/>
        <pc:sldMkLst>
          <pc:docMk/>
          <pc:sldMk cId="2457125223" sldId="332"/>
        </pc:sldMkLst>
        <pc:spChg chg="mod">
          <ac:chgData name="Mauricio José Villagra Salguera" userId="bacf6152-6d0f-4dd6-abf8-b12968d2448d" providerId="ADAL" clId="{20D85CBD-2AA6-4D8D-8583-5A52121AE1E6}" dt="2020-10-12T23:04:13.144" v="3153" actId="20577"/>
          <ac:spMkLst>
            <pc:docMk/>
            <pc:sldMk cId="2457125223" sldId="332"/>
            <ac:spMk id="2" creationId="{D26153B3-9FE2-4873-ABC8-4CDC17CA521A}"/>
          </ac:spMkLst>
        </pc:spChg>
        <pc:spChg chg="add mod">
          <ac:chgData name="Mauricio José Villagra Salguera" userId="bacf6152-6d0f-4dd6-abf8-b12968d2448d" providerId="ADAL" clId="{20D85CBD-2AA6-4D8D-8583-5A52121AE1E6}" dt="2020-10-15T18:20:37.727" v="4664" actId="27636"/>
          <ac:spMkLst>
            <pc:docMk/>
            <pc:sldMk cId="2457125223" sldId="332"/>
            <ac:spMk id="4" creationId="{264A7961-4008-4028-9242-26D82005FDA8}"/>
          </ac:spMkLst>
        </pc:spChg>
        <pc:picChg chg="del">
          <ac:chgData name="Mauricio José Villagra Salguera" userId="bacf6152-6d0f-4dd6-abf8-b12968d2448d" providerId="ADAL" clId="{20D85CBD-2AA6-4D8D-8583-5A52121AE1E6}" dt="2020-10-12T23:04:16.935" v="3155" actId="478"/>
          <ac:picMkLst>
            <pc:docMk/>
            <pc:sldMk cId="2457125223" sldId="332"/>
            <ac:picMk id="9" creationId="{4468B292-A1CA-480E-A5E8-4C57BF69EAE6}"/>
          </ac:picMkLst>
        </pc:picChg>
        <pc:picChg chg="del">
          <ac:chgData name="Mauricio José Villagra Salguera" userId="bacf6152-6d0f-4dd6-abf8-b12968d2448d" providerId="ADAL" clId="{20D85CBD-2AA6-4D8D-8583-5A52121AE1E6}" dt="2020-10-12T23:04:15.340" v="3154" actId="478"/>
          <ac:picMkLst>
            <pc:docMk/>
            <pc:sldMk cId="2457125223" sldId="332"/>
            <ac:picMk id="11" creationId="{5E2ED323-DE9E-410A-A57F-0A5C6A220906}"/>
          </ac:picMkLst>
        </pc:picChg>
      </pc:sldChg>
      <pc:sldChg chg="addSp delSp modSp add mod modAnim">
        <pc:chgData name="Mauricio José Villagra Salguera" userId="bacf6152-6d0f-4dd6-abf8-b12968d2448d" providerId="ADAL" clId="{20D85CBD-2AA6-4D8D-8583-5A52121AE1E6}" dt="2020-10-13T00:50:42.444" v="4437"/>
        <pc:sldMkLst>
          <pc:docMk/>
          <pc:sldMk cId="1468865391" sldId="333"/>
        </pc:sldMkLst>
        <pc:spChg chg="mod">
          <ac:chgData name="Mauricio José Villagra Salguera" userId="bacf6152-6d0f-4dd6-abf8-b12968d2448d" providerId="ADAL" clId="{20D85CBD-2AA6-4D8D-8583-5A52121AE1E6}" dt="2020-10-12T23:22:11.820" v="3252" actId="20577"/>
          <ac:spMkLst>
            <pc:docMk/>
            <pc:sldMk cId="1468865391" sldId="333"/>
            <ac:spMk id="2" creationId="{D26153B3-9FE2-4873-ABC8-4CDC17CA521A}"/>
          </ac:spMkLst>
        </pc:spChg>
        <pc:spChg chg="add del mod">
          <ac:chgData name="Mauricio José Villagra Salguera" userId="bacf6152-6d0f-4dd6-abf8-b12968d2448d" providerId="ADAL" clId="{20D85CBD-2AA6-4D8D-8583-5A52121AE1E6}" dt="2020-10-12T23:11:12.382" v="3161" actId="478"/>
          <ac:spMkLst>
            <pc:docMk/>
            <pc:sldMk cId="1468865391" sldId="333"/>
            <ac:spMk id="4" creationId="{26393CB4-E26A-421F-9671-250F842ECB80}"/>
          </ac:spMkLst>
        </pc:spChg>
        <pc:picChg chg="add mod modCrop">
          <ac:chgData name="Mauricio José Villagra Salguera" userId="bacf6152-6d0f-4dd6-abf8-b12968d2448d" providerId="ADAL" clId="{20D85CBD-2AA6-4D8D-8583-5A52121AE1E6}" dt="2020-10-12T23:12:26.787" v="3172" actId="14100"/>
          <ac:picMkLst>
            <pc:docMk/>
            <pc:sldMk cId="1468865391" sldId="333"/>
            <ac:picMk id="6" creationId="{1570D78E-9734-4F21-BECD-5CC96C4BB8A0}"/>
          </ac:picMkLst>
        </pc:picChg>
        <pc:picChg chg="add mod modCrop">
          <ac:chgData name="Mauricio José Villagra Salguera" userId="bacf6152-6d0f-4dd6-abf8-b12968d2448d" providerId="ADAL" clId="{20D85CBD-2AA6-4D8D-8583-5A52121AE1E6}" dt="2020-10-13T00:47:07.962" v="4403" actId="1076"/>
          <ac:picMkLst>
            <pc:docMk/>
            <pc:sldMk cId="1468865391" sldId="333"/>
            <ac:picMk id="7" creationId="{398473AD-7AFC-4BE4-8788-16BA024DDA1C}"/>
          </ac:picMkLst>
        </pc:picChg>
        <pc:picChg chg="add mod modCrop">
          <ac:chgData name="Mauricio José Villagra Salguera" userId="bacf6152-6d0f-4dd6-abf8-b12968d2448d" providerId="ADAL" clId="{20D85CBD-2AA6-4D8D-8583-5A52121AE1E6}" dt="2020-10-13T00:47:10.321" v="4404" actId="1076"/>
          <ac:picMkLst>
            <pc:docMk/>
            <pc:sldMk cId="1468865391" sldId="333"/>
            <ac:picMk id="8" creationId="{1675BB28-3AE3-4F87-A854-ECD3D18ABEBC}"/>
          </ac:picMkLst>
        </pc:picChg>
        <pc:picChg chg="del">
          <ac:chgData name="Mauricio José Villagra Salguera" userId="bacf6152-6d0f-4dd6-abf8-b12968d2448d" providerId="ADAL" clId="{20D85CBD-2AA6-4D8D-8583-5A52121AE1E6}" dt="2020-10-12T23:11:06.622" v="3159" actId="478"/>
          <ac:picMkLst>
            <pc:docMk/>
            <pc:sldMk cId="1468865391" sldId="333"/>
            <ac:picMk id="9" creationId="{4468B292-A1CA-480E-A5E8-4C57BF69EAE6}"/>
          </ac:picMkLst>
        </pc:picChg>
        <pc:picChg chg="del">
          <ac:chgData name="Mauricio José Villagra Salguera" userId="bacf6152-6d0f-4dd6-abf8-b12968d2448d" providerId="ADAL" clId="{20D85CBD-2AA6-4D8D-8583-5A52121AE1E6}" dt="2020-10-12T23:11:04.227" v="3158" actId="478"/>
          <ac:picMkLst>
            <pc:docMk/>
            <pc:sldMk cId="1468865391" sldId="333"/>
            <ac:picMk id="11" creationId="{5E2ED323-DE9E-410A-A57F-0A5C6A220906}"/>
          </ac:picMkLst>
        </pc:picChg>
      </pc:sldChg>
      <pc:sldChg chg="addSp delSp modSp add mod delAnim modAnim">
        <pc:chgData name="Mauricio José Villagra Salguera" userId="bacf6152-6d0f-4dd6-abf8-b12968d2448d" providerId="ADAL" clId="{20D85CBD-2AA6-4D8D-8583-5A52121AE1E6}" dt="2020-10-13T00:51:02.049" v="4441"/>
        <pc:sldMkLst>
          <pc:docMk/>
          <pc:sldMk cId="1965871730" sldId="334"/>
        </pc:sldMkLst>
        <pc:spChg chg="mod">
          <ac:chgData name="Mauricio José Villagra Salguera" userId="bacf6152-6d0f-4dd6-abf8-b12968d2448d" providerId="ADAL" clId="{20D85CBD-2AA6-4D8D-8583-5A52121AE1E6}" dt="2020-10-12T23:21:37.916" v="3247" actId="20577"/>
          <ac:spMkLst>
            <pc:docMk/>
            <pc:sldMk cId="1965871730" sldId="334"/>
            <ac:spMk id="2" creationId="{D26153B3-9FE2-4873-ABC8-4CDC17CA521A}"/>
          </ac:spMkLst>
        </pc:spChg>
        <pc:picChg chg="add mod">
          <ac:chgData name="Mauricio José Villagra Salguera" userId="bacf6152-6d0f-4dd6-abf8-b12968d2448d" providerId="ADAL" clId="{20D85CBD-2AA6-4D8D-8583-5A52121AE1E6}" dt="2020-10-13T00:49:19.731" v="4436" actId="1076"/>
          <ac:picMkLst>
            <pc:docMk/>
            <pc:sldMk cId="1965871730" sldId="334"/>
            <ac:picMk id="4" creationId="{02BC0B07-2F10-4D88-9595-D6AFA3FFC903}"/>
          </ac:picMkLst>
        </pc:picChg>
        <pc:picChg chg="del">
          <ac:chgData name="Mauricio José Villagra Salguera" userId="bacf6152-6d0f-4dd6-abf8-b12968d2448d" providerId="ADAL" clId="{20D85CBD-2AA6-4D8D-8583-5A52121AE1E6}" dt="2020-10-12T23:21:29.241" v="3218" actId="478"/>
          <ac:picMkLst>
            <pc:docMk/>
            <pc:sldMk cId="1965871730" sldId="334"/>
            <ac:picMk id="6" creationId="{1570D78E-9734-4F21-BECD-5CC96C4BB8A0}"/>
          </ac:picMkLst>
        </pc:picChg>
        <pc:picChg chg="del">
          <ac:chgData name="Mauricio José Villagra Salguera" userId="bacf6152-6d0f-4dd6-abf8-b12968d2448d" providerId="ADAL" clId="{20D85CBD-2AA6-4D8D-8583-5A52121AE1E6}" dt="2020-10-12T23:21:28.566" v="3217" actId="478"/>
          <ac:picMkLst>
            <pc:docMk/>
            <pc:sldMk cId="1965871730" sldId="334"/>
            <ac:picMk id="7" creationId="{398473AD-7AFC-4BE4-8788-16BA024DDA1C}"/>
          </ac:picMkLst>
        </pc:picChg>
        <pc:picChg chg="del">
          <ac:chgData name="Mauricio José Villagra Salguera" userId="bacf6152-6d0f-4dd6-abf8-b12968d2448d" providerId="ADAL" clId="{20D85CBD-2AA6-4D8D-8583-5A52121AE1E6}" dt="2020-10-12T23:21:27.831" v="3216" actId="478"/>
          <ac:picMkLst>
            <pc:docMk/>
            <pc:sldMk cId="1965871730" sldId="334"/>
            <ac:picMk id="8" creationId="{1675BB28-3AE3-4F87-A854-ECD3D18ABEBC}"/>
          </ac:picMkLst>
        </pc:picChg>
        <pc:picChg chg="add mod">
          <ac:chgData name="Mauricio José Villagra Salguera" userId="bacf6152-6d0f-4dd6-abf8-b12968d2448d" providerId="ADAL" clId="{20D85CBD-2AA6-4D8D-8583-5A52121AE1E6}" dt="2020-10-13T00:49:00.538" v="4432" actId="1076"/>
          <ac:picMkLst>
            <pc:docMk/>
            <pc:sldMk cId="1965871730" sldId="334"/>
            <ac:picMk id="9" creationId="{3F061583-17C8-46F7-98C3-5466592865EC}"/>
          </ac:picMkLst>
        </pc:picChg>
        <pc:picChg chg="add mod">
          <ac:chgData name="Mauricio José Villagra Salguera" userId="bacf6152-6d0f-4dd6-abf8-b12968d2448d" providerId="ADAL" clId="{20D85CBD-2AA6-4D8D-8583-5A52121AE1E6}" dt="2020-10-13T00:49:00.538" v="4432" actId="1076"/>
          <ac:picMkLst>
            <pc:docMk/>
            <pc:sldMk cId="1965871730" sldId="334"/>
            <ac:picMk id="11" creationId="{D26FFF95-E847-4475-9AE8-9EAA2957E3FD}"/>
          </ac:picMkLst>
        </pc:picChg>
        <pc:picChg chg="add mod">
          <ac:chgData name="Mauricio José Villagra Salguera" userId="bacf6152-6d0f-4dd6-abf8-b12968d2448d" providerId="ADAL" clId="{20D85CBD-2AA6-4D8D-8583-5A52121AE1E6}" dt="2020-10-13T00:49:17.750" v="4435" actId="1076"/>
          <ac:picMkLst>
            <pc:docMk/>
            <pc:sldMk cId="1965871730" sldId="334"/>
            <ac:picMk id="13" creationId="{03252385-B1C9-4F6C-9FDD-40363EAB6881}"/>
          </ac:picMkLst>
        </pc:picChg>
        <pc:picChg chg="add mod">
          <ac:chgData name="Mauricio José Villagra Salguera" userId="bacf6152-6d0f-4dd6-abf8-b12968d2448d" providerId="ADAL" clId="{20D85CBD-2AA6-4D8D-8583-5A52121AE1E6}" dt="2020-10-13T00:49:17.750" v="4435" actId="1076"/>
          <ac:picMkLst>
            <pc:docMk/>
            <pc:sldMk cId="1965871730" sldId="334"/>
            <ac:picMk id="15" creationId="{EC4B4DE8-55EC-4AC3-B0A1-9BBFB95D5599}"/>
          </ac:picMkLst>
        </pc:picChg>
      </pc:sldChg>
      <pc:sldChg chg="addSp delSp modSp add mod delAnim modAnim">
        <pc:chgData name="Mauricio José Villagra Salguera" userId="bacf6152-6d0f-4dd6-abf8-b12968d2448d" providerId="ADAL" clId="{20D85CBD-2AA6-4D8D-8583-5A52121AE1E6}" dt="2020-10-12T23:56:50.527" v="3739" actId="1076"/>
        <pc:sldMkLst>
          <pc:docMk/>
          <pc:sldMk cId="839913198" sldId="335"/>
        </pc:sldMkLst>
        <pc:spChg chg="mod">
          <ac:chgData name="Mauricio José Villagra Salguera" userId="bacf6152-6d0f-4dd6-abf8-b12968d2448d" providerId="ADAL" clId="{20D85CBD-2AA6-4D8D-8583-5A52121AE1E6}" dt="2020-10-12T23:56:10.306" v="3731" actId="20577"/>
          <ac:spMkLst>
            <pc:docMk/>
            <pc:sldMk cId="839913198" sldId="335"/>
            <ac:spMk id="2" creationId="{00000000-0000-0000-0000-000000000000}"/>
          </ac:spMkLst>
        </pc:spChg>
        <pc:spChg chg="del">
          <ac:chgData name="Mauricio José Villagra Salguera" userId="bacf6152-6d0f-4dd6-abf8-b12968d2448d" providerId="ADAL" clId="{20D85CBD-2AA6-4D8D-8583-5A52121AE1E6}" dt="2020-10-12T23:56:05.097" v="3719" actId="478"/>
          <ac:spMkLst>
            <pc:docMk/>
            <pc:sldMk cId="839913198" sldId="335"/>
            <ac:spMk id="5" creationId="{00000000-0000-0000-0000-000000000000}"/>
          </ac:spMkLst>
        </pc:spChg>
        <pc:spChg chg="add mod">
          <ac:chgData name="Mauricio José Villagra Salguera" userId="bacf6152-6d0f-4dd6-abf8-b12968d2448d" providerId="ADAL" clId="{20D85CBD-2AA6-4D8D-8583-5A52121AE1E6}" dt="2020-10-12T23:56:46.160" v="3737" actId="1076"/>
          <ac:spMkLst>
            <pc:docMk/>
            <pc:sldMk cId="839913198" sldId="335"/>
            <ac:spMk id="11" creationId="{17F5B80C-E596-4469-AA86-3122F3670F8E}"/>
          </ac:spMkLst>
        </pc:spChg>
        <pc:picChg chg="del">
          <ac:chgData name="Mauricio José Villagra Salguera" userId="bacf6152-6d0f-4dd6-abf8-b12968d2448d" providerId="ADAL" clId="{20D85CBD-2AA6-4D8D-8583-5A52121AE1E6}" dt="2020-10-12T23:56:06.004" v="3720" actId="478"/>
          <ac:picMkLst>
            <pc:docMk/>
            <pc:sldMk cId="839913198" sldId="335"/>
            <ac:picMk id="3" creationId="{00000000-0000-0000-0000-000000000000}"/>
          </ac:picMkLst>
        </pc:picChg>
        <pc:picChg chg="del">
          <ac:chgData name="Mauricio José Villagra Salguera" userId="bacf6152-6d0f-4dd6-abf8-b12968d2448d" providerId="ADAL" clId="{20D85CBD-2AA6-4D8D-8583-5A52121AE1E6}" dt="2020-10-12T23:55:48.155" v="3713" actId="478"/>
          <ac:picMkLst>
            <pc:docMk/>
            <pc:sldMk cId="839913198" sldId="335"/>
            <ac:picMk id="7" creationId="{DCA63873-4ACA-4AC9-89B3-74E9D5436F8F}"/>
          </ac:picMkLst>
        </pc:picChg>
        <pc:picChg chg="add mod">
          <ac:chgData name="Mauricio José Villagra Salguera" userId="bacf6152-6d0f-4dd6-abf8-b12968d2448d" providerId="ADAL" clId="{20D85CBD-2AA6-4D8D-8583-5A52121AE1E6}" dt="2020-10-12T23:56:02.818" v="3716" actId="27614"/>
          <ac:picMkLst>
            <pc:docMk/>
            <pc:sldMk cId="839913198" sldId="335"/>
            <ac:picMk id="8" creationId="{921E8115-1ADA-4C86-BC8E-65DCED220354}"/>
          </ac:picMkLst>
        </pc:picChg>
        <pc:picChg chg="add mod">
          <ac:chgData name="Mauricio José Villagra Salguera" userId="bacf6152-6d0f-4dd6-abf8-b12968d2448d" providerId="ADAL" clId="{20D85CBD-2AA6-4D8D-8583-5A52121AE1E6}" dt="2020-10-12T23:56:50.527" v="3739" actId="1076"/>
          <ac:picMkLst>
            <pc:docMk/>
            <pc:sldMk cId="839913198" sldId="335"/>
            <ac:picMk id="10" creationId="{B395AC10-D82F-4040-A07C-462825F7FBF9}"/>
          </ac:picMkLst>
        </pc:picChg>
        <pc:picChg chg="add mod">
          <ac:chgData name="Mauricio José Villagra Salguera" userId="bacf6152-6d0f-4dd6-abf8-b12968d2448d" providerId="ADAL" clId="{20D85CBD-2AA6-4D8D-8583-5A52121AE1E6}" dt="2020-10-12T23:56:42.214" v="3736" actId="1076"/>
          <ac:picMkLst>
            <pc:docMk/>
            <pc:sldMk cId="839913198" sldId="335"/>
            <ac:picMk id="12" creationId="{68B59CF7-80C9-46E1-B865-F1CA3BC7EC7B}"/>
          </ac:picMkLst>
        </pc:picChg>
        <pc:picChg chg="del mod">
          <ac:chgData name="Mauricio José Villagra Salguera" userId="bacf6152-6d0f-4dd6-abf8-b12968d2448d" providerId="ADAL" clId="{20D85CBD-2AA6-4D8D-8583-5A52121AE1E6}" dt="2020-10-12T23:56:03.205" v="3718" actId="478"/>
          <ac:picMkLst>
            <pc:docMk/>
            <pc:sldMk cId="839913198" sldId="335"/>
            <ac:picMk id="4098" creationId="{00000000-0000-0000-0000-000000000000}"/>
          </ac:picMkLst>
        </pc:picChg>
      </pc:sldChg>
      <pc:sldChg chg="addSp delSp modSp add mod delAnim">
        <pc:chgData name="Mauricio José Villagra Salguera" userId="bacf6152-6d0f-4dd6-abf8-b12968d2448d" providerId="ADAL" clId="{20D85CBD-2AA6-4D8D-8583-5A52121AE1E6}" dt="2020-10-13T00:06:00.309" v="3816" actId="1076"/>
        <pc:sldMkLst>
          <pc:docMk/>
          <pc:sldMk cId="2027623713" sldId="336"/>
        </pc:sldMkLst>
        <pc:spChg chg="mod">
          <ac:chgData name="Mauricio José Villagra Salguera" userId="bacf6152-6d0f-4dd6-abf8-b12968d2448d" providerId="ADAL" clId="{20D85CBD-2AA6-4D8D-8583-5A52121AE1E6}" dt="2020-10-13T00:05:55.951" v="3815" actId="14100"/>
          <ac:spMkLst>
            <pc:docMk/>
            <pc:sldMk cId="2027623713" sldId="336"/>
            <ac:spMk id="2" creationId="{00000000-0000-0000-0000-000000000000}"/>
          </ac:spMkLst>
        </pc:spChg>
        <pc:spChg chg="del">
          <ac:chgData name="Mauricio José Villagra Salguera" userId="bacf6152-6d0f-4dd6-abf8-b12968d2448d" providerId="ADAL" clId="{20D85CBD-2AA6-4D8D-8583-5A52121AE1E6}" dt="2020-10-13T00:00:58.641" v="3742" actId="478"/>
          <ac:spMkLst>
            <pc:docMk/>
            <pc:sldMk cId="2027623713" sldId="336"/>
            <ac:spMk id="11" creationId="{17F5B80C-E596-4469-AA86-3122F3670F8E}"/>
          </ac:spMkLst>
        </pc:spChg>
        <pc:picChg chg="add mod modCrop">
          <ac:chgData name="Mauricio José Villagra Salguera" userId="bacf6152-6d0f-4dd6-abf8-b12968d2448d" providerId="ADAL" clId="{20D85CBD-2AA6-4D8D-8583-5A52121AE1E6}" dt="2020-10-13T00:06:00.309" v="3816" actId="1076"/>
          <ac:picMkLst>
            <pc:docMk/>
            <pc:sldMk cId="2027623713" sldId="336"/>
            <ac:picMk id="3" creationId="{59B844AB-BAE5-4E5F-A3CE-A27129577781}"/>
          </ac:picMkLst>
        </pc:picChg>
        <pc:picChg chg="add mod">
          <ac:chgData name="Mauricio José Villagra Salguera" userId="bacf6152-6d0f-4dd6-abf8-b12968d2448d" providerId="ADAL" clId="{20D85CBD-2AA6-4D8D-8583-5A52121AE1E6}" dt="2020-10-13T00:05:36.387" v="3773" actId="1076"/>
          <ac:picMkLst>
            <pc:docMk/>
            <pc:sldMk cId="2027623713" sldId="336"/>
            <ac:picMk id="6" creationId="{A31B7CF7-3435-47DB-BE59-FEC0A6FA8C08}"/>
          </ac:picMkLst>
        </pc:picChg>
        <pc:picChg chg="del">
          <ac:chgData name="Mauricio José Villagra Salguera" userId="bacf6152-6d0f-4dd6-abf8-b12968d2448d" providerId="ADAL" clId="{20D85CBD-2AA6-4D8D-8583-5A52121AE1E6}" dt="2020-10-13T00:01:09.105" v="3746" actId="478"/>
          <ac:picMkLst>
            <pc:docMk/>
            <pc:sldMk cId="2027623713" sldId="336"/>
            <ac:picMk id="8" creationId="{921E8115-1ADA-4C86-BC8E-65DCED220354}"/>
          </ac:picMkLst>
        </pc:picChg>
        <pc:picChg chg="del">
          <ac:chgData name="Mauricio José Villagra Salguera" userId="bacf6152-6d0f-4dd6-abf8-b12968d2448d" providerId="ADAL" clId="{20D85CBD-2AA6-4D8D-8583-5A52121AE1E6}" dt="2020-10-13T00:00:59.780" v="3743" actId="478"/>
          <ac:picMkLst>
            <pc:docMk/>
            <pc:sldMk cId="2027623713" sldId="336"/>
            <ac:picMk id="10" creationId="{B395AC10-D82F-4040-A07C-462825F7FBF9}"/>
          </ac:picMkLst>
        </pc:picChg>
        <pc:picChg chg="del">
          <ac:chgData name="Mauricio José Villagra Salguera" userId="bacf6152-6d0f-4dd6-abf8-b12968d2448d" providerId="ADAL" clId="{20D85CBD-2AA6-4D8D-8583-5A52121AE1E6}" dt="2020-10-13T00:00:57.360" v="3741" actId="478"/>
          <ac:picMkLst>
            <pc:docMk/>
            <pc:sldMk cId="2027623713" sldId="336"/>
            <ac:picMk id="12" creationId="{68B59CF7-80C9-46E1-B865-F1CA3BC7EC7B}"/>
          </ac:picMkLst>
        </pc:picChg>
      </pc:sldChg>
      <pc:sldChg chg="addSp delSp modSp add mod">
        <pc:chgData name="Mauricio José Villagra Salguera" userId="bacf6152-6d0f-4dd6-abf8-b12968d2448d" providerId="ADAL" clId="{20D85CBD-2AA6-4D8D-8583-5A52121AE1E6}" dt="2020-10-13T00:09:56.451" v="3900" actId="14100"/>
        <pc:sldMkLst>
          <pc:docMk/>
          <pc:sldMk cId="1801918521" sldId="337"/>
        </pc:sldMkLst>
        <pc:spChg chg="mod">
          <ac:chgData name="Mauricio José Villagra Salguera" userId="bacf6152-6d0f-4dd6-abf8-b12968d2448d" providerId="ADAL" clId="{20D85CBD-2AA6-4D8D-8583-5A52121AE1E6}" dt="2020-10-13T00:09:56.451" v="3900" actId="14100"/>
          <ac:spMkLst>
            <pc:docMk/>
            <pc:sldMk cId="1801918521" sldId="337"/>
            <ac:spMk id="2" creationId="{00000000-0000-0000-0000-000000000000}"/>
          </ac:spMkLst>
        </pc:spChg>
        <pc:graphicFrameChg chg="add mod">
          <ac:chgData name="Mauricio José Villagra Salguera" userId="bacf6152-6d0f-4dd6-abf8-b12968d2448d" providerId="ADAL" clId="{20D85CBD-2AA6-4D8D-8583-5A52121AE1E6}" dt="2020-10-13T00:09:42.929" v="3866" actId="1076"/>
          <ac:graphicFrameMkLst>
            <pc:docMk/>
            <pc:sldMk cId="1801918521" sldId="337"/>
            <ac:graphicFrameMk id="9" creationId="{194323A8-A06F-4263-9586-821F739E8D1A}"/>
          </ac:graphicFrameMkLst>
        </pc:graphicFrameChg>
        <pc:picChg chg="del">
          <ac:chgData name="Mauricio José Villagra Salguera" userId="bacf6152-6d0f-4dd6-abf8-b12968d2448d" providerId="ADAL" clId="{20D85CBD-2AA6-4D8D-8583-5A52121AE1E6}" dt="2020-10-13T00:09:05.216" v="3864" actId="478"/>
          <ac:picMkLst>
            <pc:docMk/>
            <pc:sldMk cId="1801918521" sldId="337"/>
            <ac:picMk id="3" creationId="{59B844AB-BAE5-4E5F-A3CE-A27129577781}"/>
          </ac:picMkLst>
        </pc:picChg>
        <pc:picChg chg="del">
          <ac:chgData name="Mauricio José Villagra Salguera" userId="bacf6152-6d0f-4dd6-abf8-b12968d2448d" providerId="ADAL" clId="{20D85CBD-2AA6-4D8D-8583-5A52121AE1E6}" dt="2020-10-13T00:07:09.010" v="3857" actId="478"/>
          <ac:picMkLst>
            <pc:docMk/>
            <pc:sldMk cId="1801918521" sldId="337"/>
            <ac:picMk id="6" creationId="{A31B7CF7-3435-47DB-BE59-FEC0A6FA8C08}"/>
          </ac:picMkLst>
        </pc:picChg>
        <pc:picChg chg="add mod modCrop">
          <ac:chgData name="Mauricio José Villagra Salguera" userId="bacf6152-6d0f-4dd6-abf8-b12968d2448d" providerId="ADAL" clId="{20D85CBD-2AA6-4D8D-8583-5A52121AE1E6}" dt="2020-10-13T00:09:03.479" v="3863" actId="1076"/>
          <ac:picMkLst>
            <pc:docMk/>
            <pc:sldMk cId="1801918521" sldId="337"/>
            <ac:picMk id="7" creationId="{C538FD33-A5C0-4E6B-9FE4-4D9DC1AE1567}"/>
          </ac:picMkLst>
        </pc:picChg>
      </pc:sldChg>
      <pc:sldChg chg="addSp delSp modSp new mod">
        <pc:chgData name="Mauricio José Villagra Salguera" userId="bacf6152-6d0f-4dd6-abf8-b12968d2448d" providerId="ADAL" clId="{20D85CBD-2AA6-4D8D-8583-5A52121AE1E6}" dt="2020-10-13T00:17:25.294" v="3967" actId="14100"/>
        <pc:sldMkLst>
          <pc:docMk/>
          <pc:sldMk cId="3336903178" sldId="338"/>
        </pc:sldMkLst>
        <pc:spChg chg="mod">
          <ac:chgData name="Mauricio José Villagra Salguera" userId="bacf6152-6d0f-4dd6-abf8-b12968d2448d" providerId="ADAL" clId="{20D85CBD-2AA6-4D8D-8583-5A52121AE1E6}" dt="2020-10-13T00:17:22.704" v="3966" actId="1076"/>
          <ac:spMkLst>
            <pc:docMk/>
            <pc:sldMk cId="3336903178" sldId="338"/>
            <ac:spMk id="2" creationId="{345DAD5F-61FB-4AB6-9D1A-066D46B8314F}"/>
          </ac:spMkLst>
        </pc:spChg>
        <pc:spChg chg="del">
          <ac:chgData name="Mauricio José Villagra Salguera" userId="bacf6152-6d0f-4dd6-abf8-b12968d2448d" providerId="ADAL" clId="{20D85CBD-2AA6-4D8D-8583-5A52121AE1E6}" dt="2020-10-13T00:17:13.730" v="3964" actId="478"/>
          <ac:spMkLst>
            <pc:docMk/>
            <pc:sldMk cId="3336903178" sldId="338"/>
            <ac:spMk id="3" creationId="{DC188A69-B966-4A07-B9ED-200ADE1F9951}"/>
          </ac:spMkLst>
        </pc:spChg>
        <pc:picChg chg="add del">
          <ac:chgData name="Mauricio José Villagra Salguera" userId="bacf6152-6d0f-4dd6-abf8-b12968d2448d" providerId="ADAL" clId="{20D85CBD-2AA6-4D8D-8583-5A52121AE1E6}" dt="2020-10-13T00:11:23.953" v="3903" actId="478"/>
          <ac:picMkLst>
            <pc:docMk/>
            <pc:sldMk cId="3336903178" sldId="338"/>
            <ac:picMk id="5" creationId="{EA8A5D00-254C-4FD7-BBD4-EDDAA5E0F878}"/>
          </ac:picMkLst>
        </pc:picChg>
        <pc:picChg chg="add del">
          <ac:chgData name="Mauricio José Villagra Salguera" userId="bacf6152-6d0f-4dd6-abf8-b12968d2448d" providerId="ADAL" clId="{20D85CBD-2AA6-4D8D-8583-5A52121AE1E6}" dt="2020-10-13T00:11:53.281" v="3905" actId="478"/>
          <ac:picMkLst>
            <pc:docMk/>
            <pc:sldMk cId="3336903178" sldId="338"/>
            <ac:picMk id="7" creationId="{A914F311-390E-4768-A8F7-1EF25B46D706}"/>
          </ac:picMkLst>
        </pc:picChg>
        <pc:picChg chg="add mod">
          <ac:chgData name="Mauricio José Villagra Salguera" userId="bacf6152-6d0f-4dd6-abf8-b12968d2448d" providerId="ADAL" clId="{20D85CBD-2AA6-4D8D-8583-5A52121AE1E6}" dt="2020-10-13T00:17:25.294" v="3967" actId="14100"/>
          <ac:picMkLst>
            <pc:docMk/>
            <pc:sldMk cId="3336903178" sldId="338"/>
            <ac:picMk id="9" creationId="{8351D8E3-591B-4288-B2B8-B52B2C989ECA}"/>
          </ac:picMkLst>
        </pc:picChg>
      </pc:sldChg>
      <pc:sldChg chg="addSp delSp modSp add mod">
        <pc:chgData name="Mauricio José Villagra Salguera" userId="bacf6152-6d0f-4dd6-abf8-b12968d2448d" providerId="ADAL" clId="{20D85CBD-2AA6-4D8D-8583-5A52121AE1E6}" dt="2020-10-15T17:46:09.150" v="4479" actId="1076"/>
        <pc:sldMkLst>
          <pc:docMk/>
          <pc:sldMk cId="1283319150" sldId="339"/>
        </pc:sldMkLst>
        <pc:spChg chg="add mod">
          <ac:chgData name="Mauricio José Villagra Salguera" userId="bacf6152-6d0f-4dd6-abf8-b12968d2448d" providerId="ADAL" clId="{20D85CBD-2AA6-4D8D-8583-5A52121AE1E6}" dt="2020-10-13T00:45:24.906" v="4396" actId="1035"/>
          <ac:spMkLst>
            <pc:docMk/>
            <pc:sldMk cId="1283319150" sldId="339"/>
            <ac:spMk id="3" creationId="{89167EA3-D8BA-49D1-8FC7-BF01A80C7602}"/>
          </ac:spMkLst>
        </pc:spChg>
        <pc:picChg chg="add mod ord">
          <ac:chgData name="Mauricio José Villagra Salguera" userId="bacf6152-6d0f-4dd6-abf8-b12968d2448d" providerId="ADAL" clId="{20D85CBD-2AA6-4D8D-8583-5A52121AE1E6}" dt="2020-10-15T17:46:09.150" v="4479" actId="1076"/>
          <ac:picMkLst>
            <pc:docMk/>
            <pc:sldMk cId="1283319150" sldId="339"/>
            <ac:picMk id="4" creationId="{E67680B3-E15C-4F0A-BE02-509AEE768CA0}"/>
          </ac:picMkLst>
        </pc:picChg>
        <pc:picChg chg="add del mod">
          <ac:chgData name="Mauricio José Villagra Salguera" userId="bacf6152-6d0f-4dd6-abf8-b12968d2448d" providerId="ADAL" clId="{20D85CBD-2AA6-4D8D-8583-5A52121AE1E6}" dt="2020-10-13T00:39:47.305" v="4298" actId="478"/>
          <ac:picMkLst>
            <pc:docMk/>
            <pc:sldMk cId="1283319150" sldId="339"/>
            <ac:picMk id="6" creationId="{47B7F0D6-1049-41CF-87A9-3AAC3FC5D45F}"/>
          </ac:picMkLst>
        </pc:picChg>
        <pc:picChg chg="add del mod">
          <ac:chgData name="Mauricio José Villagra Salguera" userId="bacf6152-6d0f-4dd6-abf8-b12968d2448d" providerId="ADAL" clId="{20D85CBD-2AA6-4D8D-8583-5A52121AE1E6}" dt="2020-10-13T00:40:56.457" v="4313" actId="478"/>
          <ac:picMkLst>
            <pc:docMk/>
            <pc:sldMk cId="1283319150" sldId="339"/>
            <ac:picMk id="8" creationId="{906D37E9-9448-4320-8D8F-844171DAB2A2}"/>
          </ac:picMkLst>
        </pc:picChg>
        <pc:picChg chg="del mod">
          <ac:chgData name="Mauricio José Villagra Salguera" userId="bacf6152-6d0f-4dd6-abf8-b12968d2448d" providerId="ADAL" clId="{20D85CBD-2AA6-4D8D-8583-5A52121AE1E6}" dt="2020-10-13T00:37:53.424" v="4284" actId="478"/>
          <ac:picMkLst>
            <pc:docMk/>
            <pc:sldMk cId="1283319150" sldId="339"/>
            <ac:picMk id="10" creationId="{58B85DC3-9974-461A-85F7-B12D5BB39DC9}"/>
          </ac:picMkLst>
        </pc:picChg>
        <pc:picChg chg="add del mod">
          <ac:chgData name="Mauricio José Villagra Salguera" userId="bacf6152-6d0f-4dd6-abf8-b12968d2448d" providerId="ADAL" clId="{20D85CBD-2AA6-4D8D-8583-5A52121AE1E6}" dt="2020-10-13T00:44:21.936" v="4341" actId="478"/>
          <ac:picMkLst>
            <pc:docMk/>
            <pc:sldMk cId="1283319150" sldId="339"/>
            <ac:picMk id="11" creationId="{289E0961-C983-437E-8454-E43BE20582C6}"/>
          </ac:picMkLst>
        </pc:picChg>
        <pc:picChg chg="add mod">
          <ac:chgData name="Mauricio José Villagra Salguera" userId="bacf6152-6d0f-4dd6-abf8-b12968d2448d" providerId="ADAL" clId="{20D85CBD-2AA6-4D8D-8583-5A52121AE1E6}" dt="2020-10-13T00:45:29.848" v="4401" actId="1035"/>
          <ac:picMkLst>
            <pc:docMk/>
            <pc:sldMk cId="1283319150" sldId="339"/>
            <ac:picMk id="13" creationId="{D770E074-9D7E-4611-A8B3-2CAB80A0F8F5}"/>
          </ac:picMkLst>
        </pc:picChg>
      </pc:sldChg>
      <pc:sldMasterChg chg="delSldLayout modSldLayout">
        <pc:chgData name="Mauricio José Villagra Salguera" userId="bacf6152-6d0f-4dd6-abf8-b12968d2448d" providerId="ADAL" clId="{20D85CBD-2AA6-4D8D-8583-5A52121AE1E6}" dt="2020-10-12T20:36:07.915" v="333" actId="478"/>
        <pc:sldMasterMkLst>
          <pc:docMk/>
          <pc:sldMasterMk cId="3113650077" sldId="2147483648"/>
        </pc:sldMasterMkLst>
        <pc:sldLayoutChg chg="addSp delSp modSp mod">
          <pc:chgData name="Mauricio José Villagra Salguera" userId="bacf6152-6d0f-4dd6-abf8-b12968d2448d" providerId="ADAL" clId="{20D85CBD-2AA6-4D8D-8583-5A52121AE1E6}" dt="2020-10-12T20:29:51.270" v="286" actId="478"/>
          <pc:sldLayoutMkLst>
            <pc:docMk/>
            <pc:sldMasterMk cId="3113650077" sldId="2147483648"/>
            <pc:sldLayoutMk cId="4058629657" sldId="2147483649"/>
          </pc:sldLayoutMkLst>
          <pc:picChg chg="add del mod">
            <ac:chgData name="Mauricio José Villagra Salguera" userId="bacf6152-6d0f-4dd6-abf8-b12968d2448d" providerId="ADAL" clId="{20D85CBD-2AA6-4D8D-8583-5A52121AE1E6}" dt="2020-10-12T20:29:51.270" v="286" actId="478"/>
            <ac:picMkLst>
              <pc:docMk/>
              <pc:sldMasterMk cId="3113650077" sldId="2147483648"/>
              <pc:sldLayoutMk cId="4058629657" sldId="2147483649"/>
              <ac:picMk id="7" creationId="{024ACEB1-F6EA-44AB-904F-07C0259BBE16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5:46.919" v="323" actId="478"/>
          <pc:sldLayoutMkLst>
            <pc:docMk/>
            <pc:sldMasterMk cId="3113650077" sldId="2147483648"/>
            <pc:sldLayoutMk cId="3080935846" sldId="2147483650"/>
          </pc:sldLayoutMkLst>
          <pc:picChg chg="add del mod">
            <ac:chgData name="Mauricio José Villagra Salguera" userId="bacf6152-6d0f-4dd6-abf8-b12968d2448d" providerId="ADAL" clId="{20D85CBD-2AA6-4D8D-8583-5A52121AE1E6}" dt="2020-10-12T20:35:46.919" v="323" actId="478"/>
            <ac:picMkLst>
              <pc:docMk/>
              <pc:sldMasterMk cId="3113650077" sldId="2147483648"/>
              <pc:sldLayoutMk cId="3080935846" sldId="2147483650"/>
              <ac:picMk id="9" creationId="{750644DB-D804-4624-9574-C475BA3CFC65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5:49.218" v="325" actId="478"/>
          <pc:sldLayoutMkLst>
            <pc:docMk/>
            <pc:sldMasterMk cId="3113650077" sldId="2147483648"/>
            <pc:sldLayoutMk cId="4116890375" sldId="2147483651"/>
          </pc:sldLayoutMkLst>
          <pc:picChg chg="add del mod">
            <ac:chgData name="Mauricio José Villagra Salguera" userId="bacf6152-6d0f-4dd6-abf8-b12968d2448d" providerId="ADAL" clId="{20D85CBD-2AA6-4D8D-8583-5A52121AE1E6}" dt="2020-10-12T20:35:49.218" v="325" actId="478"/>
            <ac:picMkLst>
              <pc:docMk/>
              <pc:sldMasterMk cId="3113650077" sldId="2147483648"/>
              <pc:sldLayoutMk cId="4116890375" sldId="2147483651"/>
              <ac:picMk id="9" creationId="{22670397-549B-49AD-ACEB-F4A6B6301711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5:50.859" v="326" actId="478"/>
          <pc:sldLayoutMkLst>
            <pc:docMk/>
            <pc:sldMasterMk cId="3113650077" sldId="2147483648"/>
            <pc:sldLayoutMk cId="1261173904" sldId="2147483652"/>
          </pc:sldLayoutMkLst>
          <pc:picChg chg="add del mod">
            <ac:chgData name="Mauricio José Villagra Salguera" userId="bacf6152-6d0f-4dd6-abf8-b12968d2448d" providerId="ADAL" clId="{20D85CBD-2AA6-4D8D-8583-5A52121AE1E6}" dt="2020-10-12T20:35:50.859" v="326" actId="478"/>
            <ac:picMkLst>
              <pc:docMk/>
              <pc:sldMasterMk cId="3113650077" sldId="2147483648"/>
              <pc:sldLayoutMk cId="1261173904" sldId="2147483652"/>
              <ac:picMk id="10" creationId="{2945057D-9E9F-45F8-B80E-18117ACD172A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5:52.764" v="327" actId="478"/>
          <pc:sldLayoutMkLst>
            <pc:docMk/>
            <pc:sldMasterMk cId="3113650077" sldId="2147483648"/>
            <pc:sldLayoutMk cId="4211162400" sldId="2147483653"/>
          </pc:sldLayoutMkLst>
          <pc:picChg chg="add del mod">
            <ac:chgData name="Mauricio José Villagra Salguera" userId="bacf6152-6d0f-4dd6-abf8-b12968d2448d" providerId="ADAL" clId="{20D85CBD-2AA6-4D8D-8583-5A52121AE1E6}" dt="2020-10-12T20:35:52.764" v="327" actId="478"/>
            <ac:picMkLst>
              <pc:docMk/>
              <pc:sldMasterMk cId="3113650077" sldId="2147483648"/>
              <pc:sldLayoutMk cId="4211162400" sldId="2147483653"/>
              <ac:picMk id="12" creationId="{83A7E93D-6CE7-478E-B559-7EA8C9463583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5:55.306" v="328" actId="478"/>
          <pc:sldLayoutMkLst>
            <pc:docMk/>
            <pc:sldMasterMk cId="3113650077" sldId="2147483648"/>
            <pc:sldLayoutMk cId="3265966326" sldId="2147483654"/>
          </pc:sldLayoutMkLst>
          <pc:picChg chg="add del mod">
            <ac:chgData name="Mauricio José Villagra Salguera" userId="bacf6152-6d0f-4dd6-abf8-b12968d2448d" providerId="ADAL" clId="{20D85CBD-2AA6-4D8D-8583-5A52121AE1E6}" dt="2020-10-12T20:35:55.306" v="328" actId="478"/>
            <ac:picMkLst>
              <pc:docMk/>
              <pc:sldMasterMk cId="3113650077" sldId="2147483648"/>
              <pc:sldLayoutMk cId="3265966326" sldId="2147483654"/>
              <ac:picMk id="8" creationId="{3D738C76-B0E6-405D-B4B0-9B523B37E79E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5:57.475" v="329" actId="478"/>
          <pc:sldLayoutMkLst>
            <pc:docMk/>
            <pc:sldMasterMk cId="3113650077" sldId="2147483648"/>
            <pc:sldLayoutMk cId="335432155" sldId="2147483655"/>
          </pc:sldLayoutMkLst>
          <pc:picChg chg="add del mod">
            <ac:chgData name="Mauricio José Villagra Salguera" userId="bacf6152-6d0f-4dd6-abf8-b12968d2448d" providerId="ADAL" clId="{20D85CBD-2AA6-4D8D-8583-5A52121AE1E6}" dt="2020-10-12T20:35:57.475" v="329" actId="478"/>
            <ac:picMkLst>
              <pc:docMk/>
              <pc:sldMasterMk cId="3113650077" sldId="2147483648"/>
              <pc:sldLayoutMk cId="335432155" sldId="2147483655"/>
              <ac:picMk id="7" creationId="{E9DD381A-EC16-40CD-B44B-700A16A11629}"/>
            </ac:picMkLst>
          </pc:picChg>
        </pc:sldLayoutChg>
        <pc:sldLayoutChg chg="addSp modSp del">
          <pc:chgData name="Mauricio José Villagra Salguera" userId="bacf6152-6d0f-4dd6-abf8-b12968d2448d" providerId="ADAL" clId="{20D85CBD-2AA6-4D8D-8583-5A52121AE1E6}" dt="2020-10-12T20:36:01.449" v="330" actId="2696"/>
          <pc:sldLayoutMkLst>
            <pc:docMk/>
            <pc:sldMasterMk cId="3113650077" sldId="2147483648"/>
            <pc:sldLayoutMk cId="957254609" sldId="2147483656"/>
          </pc:sldLayoutMkLst>
          <pc:picChg chg="add mod">
            <ac:chgData name="Mauricio José Villagra Salguera" userId="bacf6152-6d0f-4dd6-abf8-b12968d2448d" providerId="ADAL" clId="{20D85CBD-2AA6-4D8D-8583-5A52121AE1E6}" dt="2020-10-12T20:29:38.625" v="280"/>
            <ac:picMkLst>
              <pc:docMk/>
              <pc:sldMasterMk cId="3113650077" sldId="2147483648"/>
              <pc:sldLayoutMk cId="957254609" sldId="2147483656"/>
              <ac:picMk id="10" creationId="{81183673-F342-482E-AAC4-6B2CDAE240C3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6:03.570" v="331" actId="478"/>
          <pc:sldLayoutMkLst>
            <pc:docMk/>
            <pc:sldMasterMk cId="3113650077" sldId="2147483648"/>
            <pc:sldLayoutMk cId="2682211824" sldId="2147483657"/>
          </pc:sldLayoutMkLst>
          <pc:picChg chg="add del mod">
            <ac:chgData name="Mauricio José Villagra Salguera" userId="bacf6152-6d0f-4dd6-abf8-b12968d2448d" providerId="ADAL" clId="{20D85CBD-2AA6-4D8D-8583-5A52121AE1E6}" dt="2020-10-12T20:36:03.570" v="331" actId="478"/>
            <ac:picMkLst>
              <pc:docMk/>
              <pc:sldMasterMk cId="3113650077" sldId="2147483648"/>
              <pc:sldLayoutMk cId="2682211824" sldId="2147483657"/>
              <ac:picMk id="10" creationId="{0291C564-7719-4153-AD91-1CE50230F705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6:05.634" v="332" actId="478"/>
          <pc:sldLayoutMkLst>
            <pc:docMk/>
            <pc:sldMasterMk cId="3113650077" sldId="2147483648"/>
            <pc:sldLayoutMk cId="4108852097" sldId="2147483658"/>
          </pc:sldLayoutMkLst>
          <pc:picChg chg="add del mod">
            <ac:chgData name="Mauricio José Villagra Salguera" userId="bacf6152-6d0f-4dd6-abf8-b12968d2448d" providerId="ADAL" clId="{20D85CBD-2AA6-4D8D-8583-5A52121AE1E6}" dt="2020-10-12T20:36:05.634" v="332" actId="478"/>
            <ac:picMkLst>
              <pc:docMk/>
              <pc:sldMasterMk cId="3113650077" sldId="2147483648"/>
              <pc:sldLayoutMk cId="4108852097" sldId="2147483658"/>
              <ac:picMk id="9" creationId="{069BF7FA-4990-4A71-AAC9-C4D3533EFCB5}"/>
            </ac:picMkLst>
          </pc:picChg>
        </pc:sldLayoutChg>
        <pc:sldLayoutChg chg="addSp delSp modSp mod">
          <pc:chgData name="Mauricio José Villagra Salguera" userId="bacf6152-6d0f-4dd6-abf8-b12968d2448d" providerId="ADAL" clId="{20D85CBD-2AA6-4D8D-8583-5A52121AE1E6}" dt="2020-10-12T20:36:07.915" v="333" actId="478"/>
          <pc:sldLayoutMkLst>
            <pc:docMk/>
            <pc:sldMasterMk cId="3113650077" sldId="2147483648"/>
            <pc:sldLayoutMk cId="1810979383" sldId="2147483659"/>
          </pc:sldLayoutMkLst>
          <pc:picChg chg="add del mod">
            <ac:chgData name="Mauricio José Villagra Salguera" userId="bacf6152-6d0f-4dd6-abf8-b12968d2448d" providerId="ADAL" clId="{20D85CBD-2AA6-4D8D-8583-5A52121AE1E6}" dt="2020-10-12T20:36:07.915" v="333" actId="478"/>
            <ac:picMkLst>
              <pc:docMk/>
              <pc:sldMasterMk cId="3113650077" sldId="2147483648"/>
              <pc:sldLayoutMk cId="1810979383" sldId="2147483659"/>
              <ac:picMk id="9" creationId="{E85A931D-BF70-4AD3-912B-AB1CA4094722}"/>
            </ac:picMkLst>
          </pc:pic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812649-E9EC-48BA-961B-23398A99E171}" type="doc">
      <dgm:prSet loTypeId="urn:microsoft.com/office/officeart/2005/8/layout/hList7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A49FC776-5769-47F6-A310-0E7996E16FBB}">
      <dgm:prSet phldrT="[Texto]" custT="1"/>
      <dgm:spPr/>
      <dgm:t>
        <a:bodyPr/>
        <a:lstStyle/>
        <a:p>
          <a:r>
            <a:rPr lang="es-NI" sz="20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 Encuentro  </a:t>
          </a:r>
        </a:p>
        <a:p>
          <a:r>
            <a:rPr lang="es-NI" sz="16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(21 marzo)</a:t>
          </a:r>
          <a:endParaRPr lang="es-NI" sz="1600" i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A8F5319-4502-4BAD-B6C9-F9BBFDC2F7D4}" type="parTrans" cxnId="{F99E49D5-A28F-42FE-A5E6-404ACE67EA9E}">
      <dgm:prSet/>
      <dgm:spPr/>
      <dgm:t>
        <a:bodyPr/>
        <a:lstStyle/>
        <a:p>
          <a:endParaRPr lang="es-NI"/>
        </a:p>
      </dgm:t>
    </dgm:pt>
    <dgm:pt modelId="{B567C649-FC88-4B14-85C1-468E9A97A69F}" type="sibTrans" cxnId="{F99E49D5-A28F-42FE-A5E6-404ACE67EA9E}">
      <dgm:prSet/>
      <dgm:spPr/>
      <dgm:t>
        <a:bodyPr/>
        <a:lstStyle/>
        <a:p>
          <a:endParaRPr lang="es-NI"/>
        </a:p>
      </dgm:t>
    </dgm:pt>
    <dgm:pt modelId="{7C7696F0-FEA5-43A0-AB47-6529C2532F2B}">
      <dgm:prSet phldrT="[Texto]" custT="1"/>
      <dgm:spPr/>
      <dgm:t>
        <a:bodyPr/>
        <a:lstStyle/>
        <a:p>
          <a:pPr algn="l"/>
          <a:r>
            <a:rPr lang="es-NI" sz="20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Asamblea Ordinaria RASNIC</a:t>
          </a:r>
        </a:p>
        <a:p>
          <a:pPr algn="l"/>
          <a:r>
            <a:rPr lang="es-NI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(26 junio)</a:t>
          </a:r>
        </a:p>
      </dgm:t>
    </dgm:pt>
    <dgm:pt modelId="{2214C0A0-D336-492B-94DB-30CBB248300B}" type="parTrans" cxnId="{1DC7F265-0640-4248-91BA-7D4690F3AC66}">
      <dgm:prSet/>
      <dgm:spPr/>
      <dgm:t>
        <a:bodyPr/>
        <a:lstStyle/>
        <a:p>
          <a:endParaRPr lang="es-NI"/>
        </a:p>
      </dgm:t>
    </dgm:pt>
    <dgm:pt modelId="{38883BE7-B64A-44EB-9F84-E0AA20C3A57B}" type="sibTrans" cxnId="{1DC7F265-0640-4248-91BA-7D4690F3AC66}">
      <dgm:prSet/>
      <dgm:spPr/>
      <dgm:t>
        <a:bodyPr/>
        <a:lstStyle/>
        <a:p>
          <a:endParaRPr lang="es-NI"/>
        </a:p>
      </dgm:t>
    </dgm:pt>
    <dgm:pt modelId="{ACF2184B-B375-4E27-90EB-FC0685BDDD11}">
      <dgm:prSet phldrT="[Texto]" custT="1"/>
      <dgm:spPr/>
      <dgm:t>
        <a:bodyPr/>
        <a:lstStyle/>
        <a:p>
          <a:pPr algn="l"/>
          <a:r>
            <a:rPr lang="es-NI" sz="1800"/>
            <a:t>Acuerdo de seguimiento I Encuentro</a:t>
          </a:r>
          <a:endParaRPr lang="es-NI" sz="1800" dirty="0"/>
        </a:p>
      </dgm:t>
    </dgm:pt>
    <dgm:pt modelId="{E3B66CEB-D5DB-4B97-BBAA-EFE53CE0C215}" type="parTrans" cxnId="{59E6090C-89E7-422D-8FC7-205F898B2031}">
      <dgm:prSet/>
      <dgm:spPr/>
      <dgm:t>
        <a:bodyPr/>
        <a:lstStyle/>
        <a:p>
          <a:endParaRPr lang="es-NI"/>
        </a:p>
      </dgm:t>
    </dgm:pt>
    <dgm:pt modelId="{DEA26B37-9097-45CE-882A-013332E7F27E}" type="sibTrans" cxnId="{59E6090C-89E7-422D-8FC7-205F898B2031}">
      <dgm:prSet/>
      <dgm:spPr/>
      <dgm:t>
        <a:bodyPr/>
        <a:lstStyle/>
        <a:p>
          <a:endParaRPr lang="es-NI"/>
        </a:p>
      </dgm:t>
    </dgm:pt>
    <dgm:pt modelId="{C88E277B-5EE7-453F-8CBE-18267C98B8F2}">
      <dgm:prSet phldrT="[Texto]" custT="1"/>
      <dgm:spPr/>
      <dgm:t>
        <a:bodyPr/>
        <a:lstStyle/>
        <a:p>
          <a:pPr algn="ctr"/>
          <a:r>
            <a:rPr lang="es-NI" sz="20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Reunión Inicial   </a:t>
          </a:r>
        </a:p>
        <a:p>
          <a:pPr algn="ctr"/>
          <a:r>
            <a:rPr lang="es-NI" sz="16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(16 julio)</a:t>
          </a:r>
          <a:endParaRPr lang="es-NI" sz="1600" i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D5BE01-45EA-4869-8A6F-B347C6390689}" type="parTrans" cxnId="{054F9D31-1816-4BB0-9A71-29FB7BF82DDC}">
      <dgm:prSet/>
      <dgm:spPr/>
      <dgm:t>
        <a:bodyPr/>
        <a:lstStyle/>
        <a:p>
          <a:endParaRPr lang="es-NI"/>
        </a:p>
      </dgm:t>
    </dgm:pt>
    <dgm:pt modelId="{BDA6FC67-91DC-416C-B64F-D38C9D3BDAD5}" type="sibTrans" cxnId="{054F9D31-1816-4BB0-9A71-29FB7BF82DDC}">
      <dgm:prSet/>
      <dgm:spPr/>
      <dgm:t>
        <a:bodyPr/>
        <a:lstStyle/>
        <a:p>
          <a:endParaRPr lang="es-NI"/>
        </a:p>
      </dgm:t>
    </dgm:pt>
    <dgm:pt modelId="{6AE8C989-4EB3-4C5C-A701-40EC87A6BB5E}">
      <dgm:prSet phldrT="[Texto]" custT="1"/>
      <dgm:spPr/>
      <dgm:t>
        <a:bodyPr/>
        <a:lstStyle/>
        <a:p>
          <a:pPr algn="l"/>
          <a:r>
            <a:rPr lang="es-NI" sz="1600"/>
            <a:t>Retroalimentación de resultados</a:t>
          </a:r>
          <a:endParaRPr lang="es-NI" sz="1600" dirty="0"/>
        </a:p>
      </dgm:t>
    </dgm:pt>
    <dgm:pt modelId="{7CFF5EBC-FEEB-4C5E-81D8-AA08A752C787}" type="parTrans" cxnId="{B5A67CC9-07CE-4774-8E4D-3D5B9585A761}">
      <dgm:prSet/>
      <dgm:spPr/>
      <dgm:t>
        <a:bodyPr/>
        <a:lstStyle/>
        <a:p>
          <a:endParaRPr lang="es-NI"/>
        </a:p>
      </dgm:t>
    </dgm:pt>
    <dgm:pt modelId="{6D6F5922-AF10-401D-A7D2-911E4528D765}" type="sibTrans" cxnId="{B5A67CC9-07CE-4774-8E4D-3D5B9585A761}">
      <dgm:prSet/>
      <dgm:spPr/>
      <dgm:t>
        <a:bodyPr/>
        <a:lstStyle/>
        <a:p>
          <a:endParaRPr lang="es-NI"/>
        </a:p>
      </dgm:t>
    </dgm:pt>
    <dgm:pt modelId="{0FAB8B20-57D1-46B9-9C87-54FFC0B162AD}">
      <dgm:prSet phldrT="[Texto]" custT="1"/>
      <dgm:spPr/>
      <dgm:t>
        <a:bodyPr/>
        <a:lstStyle/>
        <a:p>
          <a:pPr algn="l"/>
          <a:r>
            <a:rPr lang="es-NI" sz="1600"/>
            <a:t>Incorporación de nuevos actores</a:t>
          </a:r>
          <a:endParaRPr lang="es-NI" sz="1600" dirty="0"/>
        </a:p>
      </dgm:t>
    </dgm:pt>
    <dgm:pt modelId="{FA632DC1-4E4B-4A1D-808E-85DB1062E111}" type="parTrans" cxnId="{F8AA366B-E47D-4AD7-8144-7385E92C707D}">
      <dgm:prSet/>
      <dgm:spPr/>
      <dgm:t>
        <a:bodyPr/>
        <a:lstStyle/>
        <a:p>
          <a:endParaRPr lang="es-NI"/>
        </a:p>
      </dgm:t>
    </dgm:pt>
    <dgm:pt modelId="{4ACAA3CD-A71A-45E1-9DEE-ADBA86570833}" type="sibTrans" cxnId="{F8AA366B-E47D-4AD7-8144-7385E92C707D}">
      <dgm:prSet/>
      <dgm:spPr/>
      <dgm:t>
        <a:bodyPr/>
        <a:lstStyle/>
        <a:p>
          <a:endParaRPr lang="es-NI"/>
        </a:p>
      </dgm:t>
    </dgm:pt>
    <dgm:pt modelId="{A6277F92-D36D-49FD-BEBC-89F57EB46B1B}">
      <dgm:prSet custT="1"/>
      <dgm:spPr/>
      <dgm:t>
        <a:bodyPr/>
        <a:lstStyle/>
        <a:p>
          <a:pPr algn="ctr"/>
          <a:endParaRPr lang="es-NI" sz="1500"/>
        </a:p>
        <a:p>
          <a:pPr algn="ctr"/>
          <a:endParaRPr lang="es-NI" sz="1500"/>
        </a:p>
        <a:p>
          <a:pPr algn="ctr"/>
          <a:endParaRPr lang="es-NI" sz="1500"/>
        </a:p>
        <a:p>
          <a:pPr algn="ctr"/>
          <a:r>
            <a:rPr lang="es-NI" sz="20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Reunión Ampliada </a:t>
          </a:r>
        </a:p>
        <a:p>
          <a:pPr algn="ctr"/>
          <a:r>
            <a:rPr lang="es-NI" sz="16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(30 de julio)</a:t>
          </a:r>
        </a:p>
        <a:p>
          <a:pPr algn="l"/>
          <a:r>
            <a:rPr lang="es-NI" sz="1600"/>
            <a:t> - Presentación MINSA / Informe JMP  Nicaragua</a:t>
          </a:r>
        </a:p>
        <a:p>
          <a:pPr algn="l"/>
          <a:r>
            <a:rPr lang="es-NI" sz="1600"/>
            <a:t>- Definición de grupos de trabajo</a:t>
          </a:r>
        </a:p>
        <a:p>
          <a:pPr algn="l"/>
          <a:r>
            <a:rPr lang="es-NI" sz="1600"/>
            <a:t>- Propuesta de una agenda de 2do encuentro</a:t>
          </a:r>
        </a:p>
        <a:p>
          <a:pPr algn="ctr"/>
          <a:endParaRPr lang="es-NI" sz="1500" dirty="0"/>
        </a:p>
      </dgm:t>
    </dgm:pt>
    <dgm:pt modelId="{0FFED213-7936-4D43-A7C7-02CE797C1B35}" type="parTrans" cxnId="{BC631147-D0C1-4AEC-ABA1-C8241B7EBE78}">
      <dgm:prSet/>
      <dgm:spPr/>
      <dgm:t>
        <a:bodyPr/>
        <a:lstStyle/>
        <a:p>
          <a:endParaRPr lang="es-NI"/>
        </a:p>
      </dgm:t>
    </dgm:pt>
    <dgm:pt modelId="{ED16EFA9-A89E-4E7B-8DAE-E7DC64A23292}" type="sibTrans" cxnId="{BC631147-D0C1-4AEC-ABA1-C8241B7EBE78}">
      <dgm:prSet/>
      <dgm:spPr/>
      <dgm:t>
        <a:bodyPr/>
        <a:lstStyle/>
        <a:p>
          <a:endParaRPr lang="es-NI"/>
        </a:p>
      </dgm:t>
    </dgm:pt>
    <dgm:pt modelId="{A042FE4C-AEBC-4998-8D77-64009EB6D939}">
      <dgm:prSet custT="1"/>
      <dgm:spPr/>
      <dgm:t>
        <a:bodyPr/>
        <a:lstStyle/>
        <a:p>
          <a:pPr algn="ctr"/>
          <a:endParaRPr lang="es-NI" sz="2000" i="1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algn="ctr"/>
          <a:endParaRPr lang="es-NI" sz="2000" i="1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algn="ctr"/>
          <a:endParaRPr lang="es-NI" sz="1800" i="1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algn="ctr"/>
          <a:r>
            <a:rPr lang="es-NI" sz="18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Reuniones</a:t>
          </a:r>
          <a:r>
            <a:rPr lang="es-NI" sz="24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s-NI" sz="20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</a:t>
          </a:r>
          <a:r>
            <a:rPr lang="es-NI" sz="1800" i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etodológicas</a:t>
          </a:r>
        </a:p>
        <a:p>
          <a:pPr algn="ctr"/>
          <a:r>
            <a:rPr lang="es-NI" sz="1400"/>
            <a:t>(5 y 20 agosto - 4, 10 y 20 septiembre</a:t>
          </a:r>
          <a:r>
            <a:rPr lang="es-NI" sz="1600"/>
            <a:t>)</a:t>
          </a:r>
        </a:p>
        <a:p>
          <a:pPr algn="ctr"/>
          <a:r>
            <a:rPr lang="es-NI" sz="1800"/>
            <a:t>-</a:t>
          </a:r>
          <a:r>
            <a:rPr lang="es-NI" sz="1600"/>
            <a:t>Preparación de Agenda</a:t>
          </a:r>
        </a:p>
        <a:p>
          <a:pPr algn="ctr"/>
          <a:r>
            <a:rPr lang="es-NI" sz="1600"/>
            <a:t>-  Revisión documentación JMP / SIASAR aportes</a:t>
          </a:r>
        </a:p>
        <a:p>
          <a:pPr algn="ctr"/>
          <a:r>
            <a:rPr lang="es-NI" sz="1600"/>
            <a:t>- Realización propuesta de conducción del proceso</a:t>
          </a:r>
          <a:endParaRPr lang="es-NI" sz="1600" dirty="0"/>
        </a:p>
      </dgm:t>
    </dgm:pt>
    <dgm:pt modelId="{5DC78AC2-D807-4B59-94D1-BD0CF40432C7}" type="parTrans" cxnId="{462D132B-E0C2-45BB-A4EF-29CBF39F356A}">
      <dgm:prSet/>
      <dgm:spPr/>
      <dgm:t>
        <a:bodyPr/>
        <a:lstStyle/>
        <a:p>
          <a:endParaRPr lang="es-NI"/>
        </a:p>
      </dgm:t>
    </dgm:pt>
    <dgm:pt modelId="{4632C912-B13D-44F6-A8D1-BD293A0CD9AD}" type="sibTrans" cxnId="{462D132B-E0C2-45BB-A4EF-29CBF39F356A}">
      <dgm:prSet/>
      <dgm:spPr/>
      <dgm:t>
        <a:bodyPr/>
        <a:lstStyle/>
        <a:p>
          <a:endParaRPr lang="es-NI"/>
        </a:p>
      </dgm:t>
    </dgm:pt>
    <dgm:pt modelId="{86F1B5C9-6C12-44C6-A950-CCA006DCAA3E}" type="pres">
      <dgm:prSet presAssocID="{9E812649-E9EC-48BA-961B-23398A99E171}" presName="Name0" presStyleCnt="0">
        <dgm:presLayoutVars>
          <dgm:dir/>
          <dgm:resizeHandles val="exact"/>
        </dgm:presLayoutVars>
      </dgm:prSet>
      <dgm:spPr/>
    </dgm:pt>
    <dgm:pt modelId="{AD7FB2DA-F15C-4A2B-84C0-C6F28103686B}" type="pres">
      <dgm:prSet presAssocID="{9E812649-E9EC-48BA-961B-23398A99E171}" presName="fgShape" presStyleLbl="fgShp" presStyleIdx="0" presStyleCnt="1" custFlipVert="0" custFlipHor="1" custScaleX="90180" custScaleY="53234" custLinFactNeighborX="-12204" custLinFactNeighborY="33417"/>
      <dgm:spPr/>
    </dgm:pt>
    <dgm:pt modelId="{B0AAD02B-BE9D-4B28-BF35-114B9A96CDD8}" type="pres">
      <dgm:prSet presAssocID="{9E812649-E9EC-48BA-961B-23398A99E171}" presName="linComp" presStyleCnt="0"/>
      <dgm:spPr/>
    </dgm:pt>
    <dgm:pt modelId="{201C8250-2224-4CDB-AF11-506E70E7C5F5}" type="pres">
      <dgm:prSet presAssocID="{A49FC776-5769-47F6-A310-0E7996E16FBB}" presName="compNode" presStyleCnt="0"/>
      <dgm:spPr/>
    </dgm:pt>
    <dgm:pt modelId="{5F0DBDC9-B7C7-4AB2-A002-F9D8EEC94F2E}" type="pres">
      <dgm:prSet presAssocID="{A49FC776-5769-47F6-A310-0E7996E16FBB}" presName="bkgdShape" presStyleLbl="node1" presStyleIdx="0" presStyleCnt="5" custScaleX="86915" custLinFactNeighborX="-34156"/>
      <dgm:spPr/>
    </dgm:pt>
    <dgm:pt modelId="{79FA49F9-5A00-414E-AE90-633D08C23783}" type="pres">
      <dgm:prSet presAssocID="{A49FC776-5769-47F6-A310-0E7996E16FBB}" presName="nodeTx" presStyleLbl="node1" presStyleIdx="0" presStyleCnt="5">
        <dgm:presLayoutVars>
          <dgm:bulletEnabled val="1"/>
        </dgm:presLayoutVars>
      </dgm:prSet>
      <dgm:spPr/>
    </dgm:pt>
    <dgm:pt modelId="{4184C06D-D50E-4750-85CF-37FF4B547863}" type="pres">
      <dgm:prSet presAssocID="{A49FC776-5769-47F6-A310-0E7996E16FBB}" presName="invisiNode" presStyleLbl="node1" presStyleIdx="0" presStyleCnt="5"/>
      <dgm:spPr/>
    </dgm:pt>
    <dgm:pt modelId="{8066743D-551C-4940-9CD2-4CBECF1B5172}" type="pres">
      <dgm:prSet presAssocID="{A49FC776-5769-47F6-A310-0E7996E16FBB}" presName="imagNode" presStyleLbl="fgImgPlace1" presStyleIdx="0" presStyleCnt="5" custLinFactNeighborY="-482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8F30681-7F1C-4B26-ABEA-6078DEFA125A}" type="pres">
      <dgm:prSet presAssocID="{B567C649-FC88-4B14-85C1-468E9A97A69F}" presName="sibTrans" presStyleLbl="sibTrans2D1" presStyleIdx="0" presStyleCnt="0"/>
      <dgm:spPr/>
    </dgm:pt>
    <dgm:pt modelId="{CB0671CD-2BA2-4A54-A257-70CC19BB9DBA}" type="pres">
      <dgm:prSet presAssocID="{7C7696F0-FEA5-43A0-AB47-6529C2532F2B}" presName="compNode" presStyleCnt="0"/>
      <dgm:spPr/>
    </dgm:pt>
    <dgm:pt modelId="{02E2F12C-F770-4787-83F1-74D7F8FF08E3}" type="pres">
      <dgm:prSet presAssocID="{7C7696F0-FEA5-43A0-AB47-6529C2532F2B}" presName="bkgdShape" presStyleLbl="node1" presStyleIdx="1" presStyleCnt="5" custLinFactNeighborY="2411"/>
      <dgm:spPr/>
    </dgm:pt>
    <dgm:pt modelId="{1F6A345D-840B-4C63-92BE-E6FDD3560330}" type="pres">
      <dgm:prSet presAssocID="{7C7696F0-FEA5-43A0-AB47-6529C2532F2B}" presName="nodeTx" presStyleLbl="node1" presStyleIdx="1" presStyleCnt="5">
        <dgm:presLayoutVars>
          <dgm:bulletEnabled val="1"/>
        </dgm:presLayoutVars>
      </dgm:prSet>
      <dgm:spPr/>
    </dgm:pt>
    <dgm:pt modelId="{92FB4A7C-777E-4FA4-9973-276B2BEF5994}" type="pres">
      <dgm:prSet presAssocID="{7C7696F0-FEA5-43A0-AB47-6529C2532F2B}" presName="invisiNode" presStyleLbl="node1" presStyleIdx="1" presStyleCnt="5"/>
      <dgm:spPr/>
    </dgm:pt>
    <dgm:pt modelId="{44624BFA-0D71-4F27-9364-BD021C18B2F3}" type="pres">
      <dgm:prSet presAssocID="{7C7696F0-FEA5-43A0-AB47-6529C2532F2B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A3B534-0F1C-4807-AB07-B23FFE1F2B4F}" type="pres">
      <dgm:prSet presAssocID="{38883BE7-B64A-44EB-9F84-E0AA20C3A57B}" presName="sibTrans" presStyleLbl="sibTrans2D1" presStyleIdx="0" presStyleCnt="0"/>
      <dgm:spPr/>
    </dgm:pt>
    <dgm:pt modelId="{643BD91A-44DB-4DE4-82D8-451E78A58079}" type="pres">
      <dgm:prSet presAssocID="{C88E277B-5EE7-453F-8CBE-18267C98B8F2}" presName="compNode" presStyleCnt="0"/>
      <dgm:spPr/>
    </dgm:pt>
    <dgm:pt modelId="{951C2B60-915A-49D8-BFF3-2CCB5958F303}" type="pres">
      <dgm:prSet presAssocID="{C88E277B-5EE7-453F-8CBE-18267C98B8F2}" presName="bkgdShape" presStyleLbl="node1" presStyleIdx="2" presStyleCnt="5"/>
      <dgm:spPr/>
    </dgm:pt>
    <dgm:pt modelId="{74279E83-ADF6-4AC3-8CAA-34F82F40F4DD}" type="pres">
      <dgm:prSet presAssocID="{C88E277B-5EE7-453F-8CBE-18267C98B8F2}" presName="nodeTx" presStyleLbl="node1" presStyleIdx="2" presStyleCnt="5">
        <dgm:presLayoutVars>
          <dgm:bulletEnabled val="1"/>
        </dgm:presLayoutVars>
      </dgm:prSet>
      <dgm:spPr/>
    </dgm:pt>
    <dgm:pt modelId="{76C6AD6E-4697-4BFD-BDB1-FD1D795685D9}" type="pres">
      <dgm:prSet presAssocID="{C88E277B-5EE7-453F-8CBE-18267C98B8F2}" presName="invisiNode" presStyleLbl="node1" presStyleIdx="2" presStyleCnt="5"/>
      <dgm:spPr/>
    </dgm:pt>
    <dgm:pt modelId="{40FC1369-5129-4FD2-8E20-CCFF214BDA1F}" type="pres">
      <dgm:prSet presAssocID="{C88E277B-5EE7-453F-8CBE-18267C98B8F2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33BEDB3-00A9-4159-8184-38D3880DA23E}" type="pres">
      <dgm:prSet presAssocID="{BDA6FC67-91DC-416C-B64F-D38C9D3BDAD5}" presName="sibTrans" presStyleLbl="sibTrans2D1" presStyleIdx="0" presStyleCnt="0"/>
      <dgm:spPr/>
    </dgm:pt>
    <dgm:pt modelId="{C5AC0599-8402-4DF8-8310-6652BC255AF5}" type="pres">
      <dgm:prSet presAssocID="{A6277F92-D36D-49FD-BEBC-89F57EB46B1B}" presName="compNode" presStyleCnt="0"/>
      <dgm:spPr/>
    </dgm:pt>
    <dgm:pt modelId="{F5DFD544-20A3-46A8-8A92-29AD8FBB1F7F}" type="pres">
      <dgm:prSet presAssocID="{A6277F92-D36D-49FD-BEBC-89F57EB46B1B}" presName="bkgdShape" presStyleLbl="node1" presStyleIdx="3" presStyleCnt="5"/>
      <dgm:spPr/>
    </dgm:pt>
    <dgm:pt modelId="{05578404-A10C-479F-AF1B-71A588B35A42}" type="pres">
      <dgm:prSet presAssocID="{A6277F92-D36D-49FD-BEBC-89F57EB46B1B}" presName="nodeTx" presStyleLbl="node1" presStyleIdx="3" presStyleCnt="5">
        <dgm:presLayoutVars>
          <dgm:bulletEnabled val="1"/>
        </dgm:presLayoutVars>
      </dgm:prSet>
      <dgm:spPr/>
    </dgm:pt>
    <dgm:pt modelId="{A0D523D6-EEF6-4928-B4D1-BDD7EF2D866B}" type="pres">
      <dgm:prSet presAssocID="{A6277F92-D36D-49FD-BEBC-89F57EB46B1B}" presName="invisiNode" presStyleLbl="node1" presStyleIdx="3" presStyleCnt="5"/>
      <dgm:spPr/>
    </dgm:pt>
    <dgm:pt modelId="{863DD75B-F809-47D0-9EA5-A859295DB2FF}" type="pres">
      <dgm:prSet presAssocID="{A6277F92-D36D-49FD-BEBC-89F57EB46B1B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CEA0877-5CFA-4335-8270-171F271962D6}" type="pres">
      <dgm:prSet presAssocID="{ED16EFA9-A89E-4E7B-8DAE-E7DC64A23292}" presName="sibTrans" presStyleLbl="sibTrans2D1" presStyleIdx="0" presStyleCnt="0"/>
      <dgm:spPr/>
    </dgm:pt>
    <dgm:pt modelId="{60A2B70E-442F-4646-BB86-E75C64D092DC}" type="pres">
      <dgm:prSet presAssocID="{A042FE4C-AEBC-4998-8D77-64009EB6D939}" presName="compNode" presStyleCnt="0"/>
      <dgm:spPr/>
    </dgm:pt>
    <dgm:pt modelId="{F7DEC58A-63DD-4EFC-977A-74DC3C83BB49}" type="pres">
      <dgm:prSet presAssocID="{A042FE4C-AEBC-4998-8D77-64009EB6D939}" presName="bkgdShape" presStyleLbl="node1" presStyleIdx="4" presStyleCnt="5" custLinFactNeighborX="5714" custLinFactNeighborY="-566"/>
      <dgm:spPr/>
    </dgm:pt>
    <dgm:pt modelId="{C8CCBCF1-6C98-4F1B-9444-EEAF3DB90434}" type="pres">
      <dgm:prSet presAssocID="{A042FE4C-AEBC-4998-8D77-64009EB6D939}" presName="nodeTx" presStyleLbl="node1" presStyleIdx="4" presStyleCnt="5">
        <dgm:presLayoutVars>
          <dgm:bulletEnabled val="1"/>
        </dgm:presLayoutVars>
      </dgm:prSet>
      <dgm:spPr/>
    </dgm:pt>
    <dgm:pt modelId="{C1661179-4F08-4D20-B6DD-E844591DE4F5}" type="pres">
      <dgm:prSet presAssocID="{A042FE4C-AEBC-4998-8D77-64009EB6D939}" presName="invisiNode" presStyleLbl="node1" presStyleIdx="4" presStyleCnt="5"/>
      <dgm:spPr/>
    </dgm:pt>
    <dgm:pt modelId="{5545D8E0-D32D-4EF2-ACB9-C9E003BD6C36}" type="pres">
      <dgm:prSet presAssocID="{A042FE4C-AEBC-4998-8D77-64009EB6D939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B381A201-E455-44FC-BC60-584B589F1691}" type="presOf" srcId="{BDA6FC67-91DC-416C-B64F-D38C9D3BDAD5}" destId="{A33BEDB3-00A9-4159-8184-38D3880DA23E}" srcOrd="0" destOrd="0" presId="urn:microsoft.com/office/officeart/2005/8/layout/hList7"/>
    <dgm:cxn modelId="{59E6090C-89E7-422D-8FC7-205F898B2031}" srcId="{7C7696F0-FEA5-43A0-AB47-6529C2532F2B}" destId="{ACF2184B-B375-4E27-90EB-FC0685BDDD11}" srcOrd="0" destOrd="0" parTransId="{E3B66CEB-D5DB-4B97-BBAA-EFE53CE0C215}" sibTransId="{DEA26B37-9097-45CE-882A-013332E7F27E}"/>
    <dgm:cxn modelId="{9BD3BB0E-7BAB-4797-87CF-22C097E6829A}" type="presOf" srcId="{A042FE4C-AEBC-4998-8D77-64009EB6D939}" destId="{C8CCBCF1-6C98-4F1B-9444-EEAF3DB90434}" srcOrd="1" destOrd="0" presId="urn:microsoft.com/office/officeart/2005/8/layout/hList7"/>
    <dgm:cxn modelId="{462D132B-E0C2-45BB-A4EF-29CBF39F356A}" srcId="{9E812649-E9EC-48BA-961B-23398A99E171}" destId="{A042FE4C-AEBC-4998-8D77-64009EB6D939}" srcOrd="4" destOrd="0" parTransId="{5DC78AC2-D807-4B59-94D1-BD0CF40432C7}" sibTransId="{4632C912-B13D-44F6-A8D1-BD293A0CD9AD}"/>
    <dgm:cxn modelId="{054F9D31-1816-4BB0-9A71-29FB7BF82DDC}" srcId="{9E812649-E9EC-48BA-961B-23398A99E171}" destId="{C88E277B-5EE7-453F-8CBE-18267C98B8F2}" srcOrd="2" destOrd="0" parTransId="{43D5BE01-45EA-4869-8A6F-B347C6390689}" sibTransId="{BDA6FC67-91DC-416C-B64F-D38C9D3BDAD5}"/>
    <dgm:cxn modelId="{77C37633-EACB-4019-BC4C-83FEB60ACD10}" type="presOf" srcId="{7C7696F0-FEA5-43A0-AB47-6529C2532F2B}" destId="{1F6A345D-840B-4C63-92BE-E6FDD3560330}" srcOrd="1" destOrd="0" presId="urn:microsoft.com/office/officeart/2005/8/layout/hList7"/>
    <dgm:cxn modelId="{3EACCB33-4FFD-49BF-ACC8-459C603AF32B}" type="presOf" srcId="{ACF2184B-B375-4E27-90EB-FC0685BDDD11}" destId="{1F6A345D-840B-4C63-92BE-E6FDD3560330}" srcOrd="1" destOrd="1" presId="urn:microsoft.com/office/officeart/2005/8/layout/hList7"/>
    <dgm:cxn modelId="{7AEF8740-AE50-4918-9D4E-DF252BE68592}" type="presOf" srcId="{ACF2184B-B375-4E27-90EB-FC0685BDDD11}" destId="{02E2F12C-F770-4787-83F1-74D7F8FF08E3}" srcOrd="0" destOrd="1" presId="urn:microsoft.com/office/officeart/2005/8/layout/hList7"/>
    <dgm:cxn modelId="{7E041A61-A64D-45CE-AEAD-031F70033631}" type="presOf" srcId="{ED16EFA9-A89E-4E7B-8DAE-E7DC64A23292}" destId="{2CEA0877-5CFA-4335-8270-171F271962D6}" srcOrd="0" destOrd="0" presId="urn:microsoft.com/office/officeart/2005/8/layout/hList7"/>
    <dgm:cxn modelId="{1DC7F265-0640-4248-91BA-7D4690F3AC66}" srcId="{9E812649-E9EC-48BA-961B-23398A99E171}" destId="{7C7696F0-FEA5-43A0-AB47-6529C2532F2B}" srcOrd="1" destOrd="0" parTransId="{2214C0A0-D336-492B-94DB-30CBB248300B}" sibTransId="{38883BE7-B64A-44EB-9F84-E0AA20C3A57B}"/>
    <dgm:cxn modelId="{D851F345-B44F-4CDE-8136-8942554703A9}" type="presOf" srcId="{B567C649-FC88-4B14-85C1-468E9A97A69F}" destId="{08F30681-7F1C-4B26-ABEA-6078DEFA125A}" srcOrd="0" destOrd="0" presId="urn:microsoft.com/office/officeart/2005/8/layout/hList7"/>
    <dgm:cxn modelId="{BC631147-D0C1-4AEC-ABA1-C8241B7EBE78}" srcId="{9E812649-E9EC-48BA-961B-23398A99E171}" destId="{A6277F92-D36D-49FD-BEBC-89F57EB46B1B}" srcOrd="3" destOrd="0" parTransId="{0FFED213-7936-4D43-A7C7-02CE797C1B35}" sibTransId="{ED16EFA9-A89E-4E7B-8DAE-E7DC64A23292}"/>
    <dgm:cxn modelId="{F8AA366B-E47D-4AD7-8144-7385E92C707D}" srcId="{C88E277B-5EE7-453F-8CBE-18267C98B8F2}" destId="{0FAB8B20-57D1-46B9-9C87-54FFC0B162AD}" srcOrd="1" destOrd="0" parTransId="{FA632DC1-4E4B-4A1D-808E-85DB1062E111}" sibTransId="{4ACAA3CD-A71A-45E1-9DEE-ADBA86570833}"/>
    <dgm:cxn modelId="{C6140F71-423E-4811-B446-590DDEA65A46}" type="presOf" srcId="{9E812649-E9EC-48BA-961B-23398A99E171}" destId="{86F1B5C9-6C12-44C6-A950-CCA006DCAA3E}" srcOrd="0" destOrd="0" presId="urn:microsoft.com/office/officeart/2005/8/layout/hList7"/>
    <dgm:cxn modelId="{916B508F-B7B4-4D26-9B2F-76A7CF01027C}" type="presOf" srcId="{C88E277B-5EE7-453F-8CBE-18267C98B8F2}" destId="{74279E83-ADF6-4AC3-8CAA-34F82F40F4DD}" srcOrd="1" destOrd="0" presId="urn:microsoft.com/office/officeart/2005/8/layout/hList7"/>
    <dgm:cxn modelId="{018AA494-7AE9-4C7C-BFDE-5642DDCEB5A8}" type="presOf" srcId="{7C7696F0-FEA5-43A0-AB47-6529C2532F2B}" destId="{02E2F12C-F770-4787-83F1-74D7F8FF08E3}" srcOrd="0" destOrd="0" presId="urn:microsoft.com/office/officeart/2005/8/layout/hList7"/>
    <dgm:cxn modelId="{CF013298-A3EA-42E5-8218-43E4374D246F}" type="presOf" srcId="{A6277F92-D36D-49FD-BEBC-89F57EB46B1B}" destId="{05578404-A10C-479F-AF1B-71A588B35A42}" srcOrd="1" destOrd="0" presId="urn:microsoft.com/office/officeart/2005/8/layout/hList7"/>
    <dgm:cxn modelId="{F5991199-7353-407C-902C-34FA71A443E0}" type="presOf" srcId="{0FAB8B20-57D1-46B9-9C87-54FFC0B162AD}" destId="{74279E83-ADF6-4AC3-8CAA-34F82F40F4DD}" srcOrd="1" destOrd="2" presId="urn:microsoft.com/office/officeart/2005/8/layout/hList7"/>
    <dgm:cxn modelId="{79460E9D-FE94-44C0-8B41-3A7ED8F43194}" type="presOf" srcId="{6AE8C989-4EB3-4C5C-A701-40EC87A6BB5E}" destId="{951C2B60-915A-49D8-BFF3-2CCB5958F303}" srcOrd="0" destOrd="1" presId="urn:microsoft.com/office/officeart/2005/8/layout/hList7"/>
    <dgm:cxn modelId="{0C3B71A1-5767-4458-ABB1-5CFF79FFD518}" type="presOf" srcId="{0FAB8B20-57D1-46B9-9C87-54FFC0B162AD}" destId="{951C2B60-915A-49D8-BFF3-2CCB5958F303}" srcOrd="0" destOrd="2" presId="urn:microsoft.com/office/officeart/2005/8/layout/hList7"/>
    <dgm:cxn modelId="{219C9BA9-F7F3-4C08-B119-1F58D1C72B9B}" type="presOf" srcId="{C88E277B-5EE7-453F-8CBE-18267C98B8F2}" destId="{951C2B60-915A-49D8-BFF3-2CCB5958F303}" srcOrd="0" destOrd="0" presId="urn:microsoft.com/office/officeart/2005/8/layout/hList7"/>
    <dgm:cxn modelId="{EE4110B5-A5FB-437F-9494-D6FC08227B0A}" type="presOf" srcId="{A49FC776-5769-47F6-A310-0E7996E16FBB}" destId="{5F0DBDC9-B7C7-4AB2-A002-F9D8EEC94F2E}" srcOrd="0" destOrd="0" presId="urn:microsoft.com/office/officeart/2005/8/layout/hList7"/>
    <dgm:cxn modelId="{765579BC-64DB-4808-BB28-87BABADDF211}" type="presOf" srcId="{A49FC776-5769-47F6-A310-0E7996E16FBB}" destId="{79FA49F9-5A00-414E-AE90-633D08C23783}" srcOrd="1" destOrd="0" presId="urn:microsoft.com/office/officeart/2005/8/layout/hList7"/>
    <dgm:cxn modelId="{C6AF0FBF-43AD-4228-8FB8-78FB4A3FD74F}" type="presOf" srcId="{38883BE7-B64A-44EB-9F84-E0AA20C3A57B}" destId="{C9A3B534-0F1C-4807-AB07-B23FFE1F2B4F}" srcOrd="0" destOrd="0" presId="urn:microsoft.com/office/officeart/2005/8/layout/hList7"/>
    <dgm:cxn modelId="{B5A67CC9-07CE-4774-8E4D-3D5B9585A761}" srcId="{C88E277B-5EE7-453F-8CBE-18267C98B8F2}" destId="{6AE8C989-4EB3-4C5C-A701-40EC87A6BB5E}" srcOrd="0" destOrd="0" parTransId="{7CFF5EBC-FEEB-4C5E-81D8-AA08A752C787}" sibTransId="{6D6F5922-AF10-401D-A7D2-911E4528D765}"/>
    <dgm:cxn modelId="{33BB25CA-7C24-412E-AFFB-053AF6E84355}" type="presOf" srcId="{6AE8C989-4EB3-4C5C-A701-40EC87A6BB5E}" destId="{74279E83-ADF6-4AC3-8CAA-34F82F40F4DD}" srcOrd="1" destOrd="1" presId="urn:microsoft.com/office/officeart/2005/8/layout/hList7"/>
    <dgm:cxn modelId="{3B5148D4-4D3E-490F-9057-03BAC98333B8}" type="presOf" srcId="{A6277F92-D36D-49FD-BEBC-89F57EB46B1B}" destId="{F5DFD544-20A3-46A8-8A92-29AD8FBB1F7F}" srcOrd="0" destOrd="0" presId="urn:microsoft.com/office/officeart/2005/8/layout/hList7"/>
    <dgm:cxn modelId="{F99E49D5-A28F-42FE-A5E6-404ACE67EA9E}" srcId="{9E812649-E9EC-48BA-961B-23398A99E171}" destId="{A49FC776-5769-47F6-A310-0E7996E16FBB}" srcOrd="0" destOrd="0" parTransId="{4A8F5319-4502-4BAD-B6C9-F9BBFDC2F7D4}" sibTransId="{B567C649-FC88-4B14-85C1-468E9A97A69F}"/>
    <dgm:cxn modelId="{861A7CDF-F751-4686-AC59-01C593C757C9}" type="presOf" srcId="{A042FE4C-AEBC-4998-8D77-64009EB6D939}" destId="{F7DEC58A-63DD-4EFC-977A-74DC3C83BB49}" srcOrd="0" destOrd="0" presId="urn:microsoft.com/office/officeart/2005/8/layout/hList7"/>
    <dgm:cxn modelId="{6DF6514B-F71F-4FBC-8365-1DE38F979064}" type="presParOf" srcId="{86F1B5C9-6C12-44C6-A950-CCA006DCAA3E}" destId="{AD7FB2DA-F15C-4A2B-84C0-C6F28103686B}" srcOrd="0" destOrd="0" presId="urn:microsoft.com/office/officeart/2005/8/layout/hList7"/>
    <dgm:cxn modelId="{71C774B4-2161-4833-BA68-AC0A24CE7238}" type="presParOf" srcId="{86F1B5C9-6C12-44C6-A950-CCA006DCAA3E}" destId="{B0AAD02B-BE9D-4B28-BF35-114B9A96CDD8}" srcOrd="1" destOrd="0" presId="urn:microsoft.com/office/officeart/2005/8/layout/hList7"/>
    <dgm:cxn modelId="{AB1E5BBC-D93F-4A00-AF6A-241C93E4A92B}" type="presParOf" srcId="{B0AAD02B-BE9D-4B28-BF35-114B9A96CDD8}" destId="{201C8250-2224-4CDB-AF11-506E70E7C5F5}" srcOrd="0" destOrd="0" presId="urn:microsoft.com/office/officeart/2005/8/layout/hList7"/>
    <dgm:cxn modelId="{1B29C400-5522-449F-BEF1-9EC995F3C0E0}" type="presParOf" srcId="{201C8250-2224-4CDB-AF11-506E70E7C5F5}" destId="{5F0DBDC9-B7C7-4AB2-A002-F9D8EEC94F2E}" srcOrd="0" destOrd="0" presId="urn:microsoft.com/office/officeart/2005/8/layout/hList7"/>
    <dgm:cxn modelId="{1A2F9712-DD9A-4D12-A859-288981E46BBE}" type="presParOf" srcId="{201C8250-2224-4CDB-AF11-506E70E7C5F5}" destId="{79FA49F9-5A00-414E-AE90-633D08C23783}" srcOrd="1" destOrd="0" presId="urn:microsoft.com/office/officeart/2005/8/layout/hList7"/>
    <dgm:cxn modelId="{7AE10D37-3632-4903-A1D9-02705164C335}" type="presParOf" srcId="{201C8250-2224-4CDB-AF11-506E70E7C5F5}" destId="{4184C06D-D50E-4750-85CF-37FF4B547863}" srcOrd="2" destOrd="0" presId="urn:microsoft.com/office/officeart/2005/8/layout/hList7"/>
    <dgm:cxn modelId="{9B25DC40-5142-4350-8E54-655D979A0A8C}" type="presParOf" srcId="{201C8250-2224-4CDB-AF11-506E70E7C5F5}" destId="{8066743D-551C-4940-9CD2-4CBECF1B5172}" srcOrd="3" destOrd="0" presId="urn:microsoft.com/office/officeart/2005/8/layout/hList7"/>
    <dgm:cxn modelId="{7BD21912-2337-49C1-8406-69CC76AFB660}" type="presParOf" srcId="{B0AAD02B-BE9D-4B28-BF35-114B9A96CDD8}" destId="{08F30681-7F1C-4B26-ABEA-6078DEFA125A}" srcOrd="1" destOrd="0" presId="urn:microsoft.com/office/officeart/2005/8/layout/hList7"/>
    <dgm:cxn modelId="{77215AA1-A03A-4D19-92CE-91B13F23FAC7}" type="presParOf" srcId="{B0AAD02B-BE9D-4B28-BF35-114B9A96CDD8}" destId="{CB0671CD-2BA2-4A54-A257-70CC19BB9DBA}" srcOrd="2" destOrd="0" presId="urn:microsoft.com/office/officeart/2005/8/layout/hList7"/>
    <dgm:cxn modelId="{E87EF5EC-D4F2-4397-8197-C04F6CE99BDB}" type="presParOf" srcId="{CB0671CD-2BA2-4A54-A257-70CC19BB9DBA}" destId="{02E2F12C-F770-4787-83F1-74D7F8FF08E3}" srcOrd="0" destOrd="0" presId="urn:microsoft.com/office/officeart/2005/8/layout/hList7"/>
    <dgm:cxn modelId="{BA63E937-C1B3-4621-B1BE-7D91498D6A6A}" type="presParOf" srcId="{CB0671CD-2BA2-4A54-A257-70CC19BB9DBA}" destId="{1F6A345D-840B-4C63-92BE-E6FDD3560330}" srcOrd="1" destOrd="0" presId="urn:microsoft.com/office/officeart/2005/8/layout/hList7"/>
    <dgm:cxn modelId="{E2E43642-F9A0-4BF2-8B58-3AA5FD873FA6}" type="presParOf" srcId="{CB0671CD-2BA2-4A54-A257-70CC19BB9DBA}" destId="{92FB4A7C-777E-4FA4-9973-276B2BEF5994}" srcOrd="2" destOrd="0" presId="urn:microsoft.com/office/officeart/2005/8/layout/hList7"/>
    <dgm:cxn modelId="{E83F64A6-87A1-4A41-853C-6206D1CDBBA1}" type="presParOf" srcId="{CB0671CD-2BA2-4A54-A257-70CC19BB9DBA}" destId="{44624BFA-0D71-4F27-9364-BD021C18B2F3}" srcOrd="3" destOrd="0" presId="urn:microsoft.com/office/officeart/2005/8/layout/hList7"/>
    <dgm:cxn modelId="{60A7B50F-EA5E-43B7-86C0-4A6E9290FB8A}" type="presParOf" srcId="{B0AAD02B-BE9D-4B28-BF35-114B9A96CDD8}" destId="{C9A3B534-0F1C-4807-AB07-B23FFE1F2B4F}" srcOrd="3" destOrd="0" presId="urn:microsoft.com/office/officeart/2005/8/layout/hList7"/>
    <dgm:cxn modelId="{3513063C-0A8C-4B74-83E6-845AB1BD7AC6}" type="presParOf" srcId="{B0AAD02B-BE9D-4B28-BF35-114B9A96CDD8}" destId="{643BD91A-44DB-4DE4-82D8-451E78A58079}" srcOrd="4" destOrd="0" presId="urn:microsoft.com/office/officeart/2005/8/layout/hList7"/>
    <dgm:cxn modelId="{0EC708BA-6087-47DD-8A4A-594594725EB0}" type="presParOf" srcId="{643BD91A-44DB-4DE4-82D8-451E78A58079}" destId="{951C2B60-915A-49D8-BFF3-2CCB5958F303}" srcOrd="0" destOrd="0" presId="urn:microsoft.com/office/officeart/2005/8/layout/hList7"/>
    <dgm:cxn modelId="{0E105679-5F5E-4656-810D-9BD1B9473BF1}" type="presParOf" srcId="{643BD91A-44DB-4DE4-82D8-451E78A58079}" destId="{74279E83-ADF6-4AC3-8CAA-34F82F40F4DD}" srcOrd="1" destOrd="0" presId="urn:microsoft.com/office/officeart/2005/8/layout/hList7"/>
    <dgm:cxn modelId="{3008864E-D466-49F6-B6B2-1C0933CE98EB}" type="presParOf" srcId="{643BD91A-44DB-4DE4-82D8-451E78A58079}" destId="{76C6AD6E-4697-4BFD-BDB1-FD1D795685D9}" srcOrd="2" destOrd="0" presId="urn:microsoft.com/office/officeart/2005/8/layout/hList7"/>
    <dgm:cxn modelId="{4360C174-2652-48B5-BEAE-AD073CBF7A8D}" type="presParOf" srcId="{643BD91A-44DB-4DE4-82D8-451E78A58079}" destId="{40FC1369-5129-4FD2-8E20-CCFF214BDA1F}" srcOrd="3" destOrd="0" presId="urn:microsoft.com/office/officeart/2005/8/layout/hList7"/>
    <dgm:cxn modelId="{72D728A3-3BB1-483D-9C81-5B9DC10C1BA8}" type="presParOf" srcId="{B0AAD02B-BE9D-4B28-BF35-114B9A96CDD8}" destId="{A33BEDB3-00A9-4159-8184-38D3880DA23E}" srcOrd="5" destOrd="0" presId="urn:microsoft.com/office/officeart/2005/8/layout/hList7"/>
    <dgm:cxn modelId="{25310EEB-294E-41A3-BE1E-5DE8C27F0B14}" type="presParOf" srcId="{B0AAD02B-BE9D-4B28-BF35-114B9A96CDD8}" destId="{C5AC0599-8402-4DF8-8310-6652BC255AF5}" srcOrd="6" destOrd="0" presId="urn:microsoft.com/office/officeart/2005/8/layout/hList7"/>
    <dgm:cxn modelId="{4EFC421C-315E-4669-90B3-4F7B6576DB6B}" type="presParOf" srcId="{C5AC0599-8402-4DF8-8310-6652BC255AF5}" destId="{F5DFD544-20A3-46A8-8A92-29AD8FBB1F7F}" srcOrd="0" destOrd="0" presId="urn:microsoft.com/office/officeart/2005/8/layout/hList7"/>
    <dgm:cxn modelId="{0E6890AA-F528-4221-A757-17F744E76380}" type="presParOf" srcId="{C5AC0599-8402-4DF8-8310-6652BC255AF5}" destId="{05578404-A10C-479F-AF1B-71A588B35A42}" srcOrd="1" destOrd="0" presId="urn:microsoft.com/office/officeart/2005/8/layout/hList7"/>
    <dgm:cxn modelId="{A3EA0B75-38B9-472B-958B-36C16EEEA028}" type="presParOf" srcId="{C5AC0599-8402-4DF8-8310-6652BC255AF5}" destId="{A0D523D6-EEF6-4928-B4D1-BDD7EF2D866B}" srcOrd="2" destOrd="0" presId="urn:microsoft.com/office/officeart/2005/8/layout/hList7"/>
    <dgm:cxn modelId="{23FC9E5E-90DA-4F50-AFAC-63B8730E2E0B}" type="presParOf" srcId="{C5AC0599-8402-4DF8-8310-6652BC255AF5}" destId="{863DD75B-F809-47D0-9EA5-A859295DB2FF}" srcOrd="3" destOrd="0" presId="urn:microsoft.com/office/officeart/2005/8/layout/hList7"/>
    <dgm:cxn modelId="{229EB2ED-93BC-4438-B096-85AE4A7C1214}" type="presParOf" srcId="{B0AAD02B-BE9D-4B28-BF35-114B9A96CDD8}" destId="{2CEA0877-5CFA-4335-8270-171F271962D6}" srcOrd="7" destOrd="0" presId="urn:microsoft.com/office/officeart/2005/8/layout/hList7"/>
    <dgm:cxn modelId="{8C028FA9-2C96-423A-874F-B5B7536B36FB}" type="presParOf" srcId="{B0AAD02B-BE9D-4B28-BF35-114B9A96CDD8}" destId="{60A2B70E-442F-4646-BB86-E75C64D092DC}" srcOrd="8" destOrd="0" presId="urn:microsoft.com/office/officeart/2005/8/layout/hList7"/>
    <dgm:cxn modelId="{0D1DF482-0C48-4B3F-807A-2BBAF62B0E95}" type="presParOf" srcId="{60A2B70E-442F-4646-BB86-E75C64D092DC}" destId="{F7DEC58A-63DD-4EFC-977A-74DC3C83BB49}" srcOrd="0" destOrd="0" presId="urn:microsoft.com/office/officeart/2005/8/layout/hList7"/>
    <dgm:cxn modelId="{54A401E1-861A-4B21-91AC-18780E259EEA}" type="presParOf" srcId="{60A2B70E-442F-4646-BB86-E75C64D092DC}" destId="{C8CCBCF1-6C98-4F1B-9444-EEAF3DB90434}" srcOrd="1" destOrd="0" presId="urn:microsoft.com/office/officeart/2005/8/layout/hList7"/>
    <dgm:cxn modelId="{B4C5B503-A6CF-425E-9604-BAC3D147B39D}" type="presParOf" srcId="{60A2B70E-442F-4646-BB86-E75C64D092DC}" destId="{C1661179-4F08-4D20-B6DD-E844591DE4F5}" srcOrd="2" destOrd="0" presId="urn:microsoft.com/office/officeart/2005/8/layout/hList7"/>
    <dgm:cxn modelId="{62B04BB7-A18A-490A-BD52-0BEDA1E7AB4A}" type="presParOf" srcId="{60A2B70E-442F-4646-BB86-E75C64D092DC}" destId="{5545D8E0-D32D-4EF2-ACB9-C9E003BD6C3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38F884-E02F-4F10-9669-7765F239A2F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889E12EB-A610-47A9-B345-050202E1846E}">
      <dgm:prSet phldrT="[Texto]" custT="1"/>
      <dgm:spPr>
        <a:solidFill>
          <a:srgbClr val="00B050"/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s-NI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Subcomisión DE AGUA: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s-NI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ENACAL / WATER AID/ONGAWA</a:t>
          </a:r>
        </a:p>
      </dgm:t>
    </dgm:pt>
    <dgm:pt modelId="{2F3BCAA3-7C25-47ED-B420-7216499E9330}" type="parTrans" cxnId="{BA2ED23B-3CCA-47A8-A10F-609E43D8C438}">
      <dgm:prSet/>
      <dgm:spPr/>
      <dgm:t>
        <a:bodyPr/>
        <a:lstStyle/>
        <a:p>
          <a:endParaRPr lang="es-NI"/>
        </a:p>
      </dgm:t>
    </dgm:pt>
    <dgm:pt modelId="{DD3F1690-F76C-4CBE-9CD0-5E83A75BD9BC}" type="sibTrans" cxnId="{BA2ED23B-3CCA-47A8-A10F-609E43D8C438}">
      <dgm:prSet/>
      <dgm:spPr/>
      <dgm:t>
        <a:bodyPr/>
        <a:lstStyle/>
        <a:p>
          <a:endParaRPr lang="es-NI"/>
        </a:p>
      </dgm:t>
    </dgm:pt>
    <dgm:pt modelId="{048566E8-975C-4D56-AE6B-7E9AC22B9A7B}">
      <dgm:prSet phldrT="[Texto]" custT="1"/>
      <dgm:spPr>
        <a:solidFill>
          <a:srgbClr val="00B050"/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s-NI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SUBCOMISIÓN GIRH: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s-NI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MARENA / GWP</a:t>
          </a:r>
        </a:p>
      </dgm:t>
    </dgm:pt>
    <dgm:pt modelId="{1558DF19-C102-4FED-8780-687EAA87F06A}" type="parTrans" cxnId="{5318805A-93BE-4929-896C-6BCAD621906F}">
      <dgm:prSet/>
      <dgm:spPr/>
      <dgm:t>
        <a:bodyPr/>
        <a:lstStyle/>
        <a:p>
          <a:endParaRPr lang="es-NI"/>
        </a:p>
      </dgm:t>
    </dgm:pt>
    <dgm:pt modelId="{86359709-7521-4DEE-B184-A4BEFA37D856}" type="sibTrans" cxnId="{5318805A-93BE-4929-896C-6BCAD621906F}">
      <dgm:prSet/>
      <dgm:spPr/>
      <dgm:t>
        <a:bodyPr/>
        <a:lstStyle/>
        <a:p>
          <a:endParaRPr lang="es-NI"/>
        </a:p>
      </dgm:t>
    </dgm:pt>
    <dgm:pt modelId="{64861CF0-C29F-42AE-9BCD-D7584A5CCD3F}">
      <dgm:prSet phldrT="[Texto]" custT="1"/>
      <dgm:spPr>
        <a:solidFill>
          <a:srgbClr val="00B050"/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s-NI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SUBCOMISIÓN DE SANEAMIENTO: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s-NI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FISE / WATER FOR PEOPLE</a:t>
          </a:r>
        </a:p>
      </dgm:t>
    </dgm:pt>
    <dgm:pt modelId="{295A5114-B598-4A5E-A003-85F4BFDF40D2}" type="sibTrans" cxnId="{1C36412B-40E1-4F19-B996-888BDF2FACBC}">
      <dgm:prSet/>
      <dgm:spPr/>
      <dgm:t>
        <a:bodyPr/>
        <a:lstStyle/>
        <a:p>
          <a:endParaRPr lang="es-NI"/>
        </a:p>
      </dgm:t>
    </dgm:pt>
    <dgm:pt modelId="{13782182-2F05-4DDD-8A4C-838035BE6854}" type="parTrans" cxnId="{1C36412B-40E1-4F19-B996-888BDF2FACBC}">
      <dgm:prSet/>
      <dgm:spPr/>
      <dgm:t>
        <a:bodyPr/>
        <a:lstStyle/>
        <a:p>
          <a:endParaRPr lang="es-NI"/>
        </a:p>
      </dgm:t>
    </dgm:pt>
    <dgm:pt modelId="{63D60B98-E6AF-43E7-891D-62E70AF9416E}" type="pres">
      <dgm:prSet presAssocID="{2938F884-E02F-4F10-9669-7765F239A2FB}" presName="linear" presStyleCnt="0">
        <dgm:presLayoutVars>
          <dgm:dir/>
          <dgm:animLvl val="lvl"/>
          <dgm:resizeHandles val="exact"/>
        </dgm:presLayoutVars>
      </dgm:prSet>
      <dgm:spPr/>
    </dgm:pt>
    <dgm:pt modelId="{F51E1C9F-2174-4FA9-828A-31327AB0EF0A}" type="pres">
      <dgm:prSet presAssocID="{889E12EB-A610-47A9-B345-050202E1846E}" presName="parentLin" presStyleCnt="0"/>
      <dgm:spPr/>
    </dgm:pt>
    <dgm:pt modelId="{45DDD11E-1D8C-4D73-B54E-D3A9E33B38AB}" type="pres">
      <dgm:prSet presAssocID="{889E12EB-A610-47A9-B345-050202E1846E}" presName="parentLeftMargin" presStyleLbl="node1" presStyleIdx="0" presStyleCnt="3"/>
      <dgm:spPr/>
    </dgm:pt>
    <dgm:pt modelId="{E14C90C0-7026-4142-9AF0-EF3EC383E553}" type="pres">
      <dgm:prSet presAssocID="{889E12EB-A610-47A9-B345-050202E1846E}" presName="parentText" presStyleLbl="node1" presStyleIdx="0" presStyleCnt="3" custScaleX="100708" custScaleY="179809" custLinFactNeighborX="4421" custLinFactNeighborY="47182">
        <dgm:presLayoutVars>
          <dgm:chMax val="0"/>
          <dgm:bulletEnabled val="1"/>
        </dgm:presLayoutVars>
      </dgm:prSet>
      <dgm:spPr/>
    </dgm:pt>
    <dgm:pt modelId="{E9ADF97E-1F7A-4C3E-AA8E-FB6051FD55DD}" type="pres">
      <dgm:prSet presAssocID="{889E12EB-A610-47A9-B345-050202E1846E}" presName="negativeSpace" presStyleCnt="0"/>
      <dgm:spPr/>
    </dgm:pt>
    <dgm:pt modelId="{4113EDF1-35F6-49E2-A3E4-2EDDBBC9B1D5}" type="pres">
      <dgm:prSet presAssocID="{889E12EB-A610-47A9-B345-050202E1846E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bg1"/>
          </a:solidFill>
        </a:ln>
      </dgm:spPr>
    </dgm:pt>
    <dgm:pt modelId="{BAED15A4-E186-48E0-B8F6-AF4701564EA8}" type="pres">
      <dgm:prSet presAssocID="{DD3F1690-F76C-4CBE-9CD0-5E83A75BD9BC}" presName="spaceBetweenRectangles" presStyleCnt="0"/>
      <dgm:spPr/>
    </dgm:pt>
    <dgm:pt modelId="{ED46A4D8-418C-4B39-9ACA-E796CBE1A0C2}" type="pres">
      <dgm:prSet presAssocID="{64861CF0-C29F-42AE-9BCD-D7584A5CCD3F}" presName="parentLin" presStyleCnt="0"/>
      <dgm:spPr/>
    </dgm:pt>
    <dgm:pt modelId="{96B2C3AB-B95B-495F-9D2D-B571EBE47A90}" type="pres">
      <dgm:prSet presAssocID="{64861CF0-C29F-42AE-9BCD-D7584A5CCD3F}" presName="parentLeftMargin" presStyleLbl="node1" presStyleIdx="0" presStyleCnt="3"/>
      <dgm:spPr/>
    </dgm:pt>
    <dgm:pt modelId="{CE159513-54DD-43D2-B1B0-8D7B2916B6BF}" type="pres">
      <dgm:prSet presAssocID="{64861CF0-C29F-42AE-9BCD-D7584A5CCD3F}" presName="parentText" presStyleLbl="node1" presStyleIdx="1" presStyleCnt="3" custScaleY="180616" custLinFactNeighborX="9377" custLinFactNeighborY="28013">
        <dgm:presLayoutVars>
          <dgm:chMax val="0"/>
          <dgm:bulletEnabled val="1"/>
        </dgm:presLayoutVars>
      </dgm:prSet>
      <dgm:spPr/>
    </dgm:pt>
    <dgm:pt modelId="{25A0CB81-24C6-437E-84D8-6C02795808EB}" type="pres">
      <dgm:prSet presAssocID="{64861CF0-C29F-42AE-9BCD-D7584A5CCD3F}" presName="negativeSpace" presStyleCnt="0"/>
      <dgm:spPr/>
    </dgm:pt>
    <dgm:pt modelId="{D5BF0DB6-0D7C-4BEB-BC52-690EB7A94ADA}" type="pres">
      <dgm:prSet presAssocID="{64861CF0-C29F-42AE-9BCD-D7584A5CCD3F}" presName="childText" presStyleLbl="conFgAcc1" presStyleIdx="1" presStyleCnt="3" custLinFactNeighborX="3324" custLinFactNeighborY="21848">
        <dgm:presLayoutVars>
          <dgm:bulletEnabled val="1"/>
        </dgm:presLayoutVars>
      </dgm:prSet>
      <dgm:spPr>
        <a:ln>
          <a:solidFill>
            <a:schemeClr val="bg1"/>
          </a:solidFill>
        </a:ln>
      </dgm:spPr>
    </dgm:pt>
    <dgm:pt modelId="{F77CE9DA-2110-43B9-A1D6-601D9F5B7E67}" type="pres">
      <dgm:prSet presAssocID="{295A5114-B598-4A5E-A003-85F4BFDF40D2}" presName="spaceBetweenRectangles" presStyleCnt="0"/>
      <dgm:spPr/>
    </dgm:pt>
    <dgm:pt modelId="{8AE2DA34-55DD-4499-B36E-EB1602954FAE}" type="pres">
      <dgm:prSet presAssocID="{048566E8-975C-4D56-AE6B-7E9AC22B9A7B}" presName="parentLin" presStyleCnt="0"/>
      <dgm:spPr/>
    </dgm:pt>
    <dgm:pt modelId="{00B84921-CF30-4B94-B7B2-3C0FCFFE9C70}" type="pres">
      <dgm:prSet presAssocID="{048566E8-975C-4D56-AE6B-7E9AC22B9A7B}" presName="parentLeftMargin" presStyleLbl="node1" presStyleIdx="1" presStyleCnt="3"/>
      <dgm:spPr/>
    </dgm:pt>
    <dgm:pt modelId="{EFB80AFD-4DB3-4A31-8BAB-B092D0492B05}" type="pres">
      <dgm:prSet presAssocID="{048566E8-975C-4D56-AE6B-7E9AC22B9A7B}" presName="parentText" presStyleLbl="node1" presStyleIdx="2" presStyleCnt="3" custScaleY="172980" custLinFactNeighborX="1810" custLinFactNeighborY="46336">
        <dgm:presLayoutVars>
          <dgm:chMax val="0"/>
          <dgm:bulletEnabled val="1"/>
        </dgm:presLayoutVars>
      </dgm:prSet>
      <dgm:spPr/>
    </dgm:pt>
    <dgm:pt modelId="{8DDFF899-CD68-4697-9734-A8E6DD95C048}" type="pres">
      <dgm:prSet presAssocID="{048566E8-975C-4D56-AE6B-7E9AC22B9A7B}" presName="negativeSpace" presStyleCnt="0"/>
      <dgm:spPr/>
    </dgm:pt>
    <dgm:pt modelId="{BE0C81F9-B5A0-4454-813A-DC2AEF64A8E3}" type="pres">
      <dgm:prSet presAssocID="{048566E8-975C-4D56-AE6B-7E9AC22B9A7B}" presName="childText" presStyleLbl="conFgAcc1" presStyleIdx="2" presStyleCnt="3">
        <dgm:presLayoutVars>
          <dgm:bulletEnabled val="1"/>
        </dgm:presLayoutVars>
      </dgm:prSet>
      <dgm:spPr>
        <a:ln>
          <a:solidFill>
            <a:schemeClr val="bg1"/>
          </a:solidFill>
        </a:ln>
      </dgm:spPr>
    </dgm:pt>
  </dgm:ptLst>
  <dgm:cxnLst>
    <dgm:cxn modelId="{28F65120-7F4B-4956-A4F4-D78280C61A36}" type="presOf" srcId="{64861CF0-C29F-42AE-9BCD-D7584A5CCD3F}" destId="{96B2C3AB-B95B-495F-9D2D-B571EBE47A90}" srcOrd="0" destOrd="0" presId="urn:microsoft.com/office/officeart/2005/8/layout/list1"/>
    <dgm:cxn modelId="{1C36412B-40E1-4F19-B996-888BDF2FACBC}" srcId="{2938F884-E02F-4F10-9669-7765F239A2FB}" destId="{64861CF0-C29F-42AE-9BCD-D7584A5CCD3F}" srcOrd="1" destOrd="0" parTransId="{13782182-2F05-4DDD-8A4C-838035BE6854}" sibTransId="{295A5114-B598-4A5E-A003-85F4BFDF40D2}"/>
    <dgm:cxn modelId="{DEDC7C2F-9F70-40EE-8739-5C521D5BC592}" type="presOf" srcId="{64861CF0-C29F-42AE-9BCD-D7584A5CCD3F}" destId="{CE159513-54DD-43D2-B1B0-8D7B2916B6BF}" srcOrd="1" destOrd="0" presId="urn:microsoft.com/office/officeart/2005/8/layout/list1"/>
    <dgm:cxn modelId="{BA2ED23B-3CCA-47A8-A10F-609E43D8C438}" srcId="{2938F884-E02F-4F10-9669-7765F239A2FB}" destId="{889E12EB-A610-47A9-B345-050202E1846E}" srcOrd="0" destOrd="0" parTransId="{2F3BCAA3-7C25-47ED-B420-7216499E9330}" sibTransId="{DD3F1690-F76C-4CBE-9CD0-5E83A75BD9BC}"/>
    <dgm:cxn modelId="{5318805A-93BE-4929-896C-6BCAD621906F}" srcId="{2938F884-E02F-4F10-9669-7765F239A2FB}" destId="{048566E8-975C-4D56-AE6B-7E9AC22B9A7B}" srcOrd="2" destOrd="0" parTransId="{1558DF19-C102-4FED-8780-687EAA87F06A}" sibTransId="{86359709-7521-4DEE-B184-A4BEFA37D856}"/>
    <dgm:cxn modelId="{9667D883-CAFF-4D00-BED1-328A98C77BBE}" type="presOf" srcId="{889E12EB-A610-47A9-B345-050202E1846E}" destId="{E14C90C0-7026-4142-9AF0-EF3EC383E553}" srcOrd="1" destOrd="0" presId="urn:microsoft.com/office/officeart/2005/8/layout/list1"/>
    <dgm:cxn modelId="{3E488396-095E-47D9-B17E-B7AA7C25814E}" type="presOf" srcId="{2938F884-E02F-4F10-9669-7765F239A2FB}" destId="{63D60B98-E6AF-43E7-891D-62E70AF9416E}" srcOrd="0" destOrd="0" presId="urn:microsoft.com/office/officeart/2005/8/layout/list1"/>
    <dgm:cxn modelId="{77ECB09D-179B-4B91-88B5-D88A07B82D84}" type="presOf" srcId="{048566E8-975C-4D56-AE6B-7E9AC22B9A7B}" destId="{00B84921-CF30-4B94-B7B2-3C0FCFFE9C70}" srcOrd="0" destOrd="0" presId="urn:microsoft.com/office/officeart/2005/8/layout/list1"/>
    <dgm:cxn modelId="{D2BC4AB4-ABFA-414E-9868-35069667A4F0}" type="presOf" srcId="{048566E8-975C-4D56-AE6B-7E9AC22B9A7B}" destId="{EFB80AFD-4DB3-4A31-8BAB-B092D0492B05}" srcOrd="1" destOrd="0" presId="urn:microsoft.com/office/officeart/2005/8/layout/list1"/>
    <dgm:cxn modelId="{EBEB19C4-8290-4D84-A6D1-41272C7D20A5}" type="presOf" srcId="{889E12EB-A610-47A9-B345-050202E1846E}" destId="{45DDD11E-1D8C-4D73-B54E-D3A9E33B38AB}" srcOrd="0" destOrd="0" presId="urn:microsoft.com/office/officeart/2005/8/layout/list1"/>
    <dgm:cxn modelId="{3E729182-938B-4AA2-9D19-6A8842CCA33D}" type="presParOf" srcId="{63D60B98-E6AF-43E7-891D-62E70AF9416E}" destId="{F51E1C9F-2174-4FA9-828A-31327AB0EF0A}" srcOrd="0" destOrd="0" presId="urn:microsoft.com/office/officeart/2005/8/layout/list1"/>
    <dgm:cxn modelId="{329784B4-E079-4C5D-B0F2-3D96B7EE9C07}" type="presParOf" srcId="{F51E1C9F-2174-4FA9-828A-31327AB0EF0A}" destId="{45DDD11E-1D8C-4D73-B54E-D3A9E33B38AB}" srcOrd="0" destOrd="0" presId="urn:microsoft.com/office/officeart/2005/8/layout/list1"/>
    <dgm:cxn modelId="{D76A39F8-0F4D-47BE-AC15-3ADBD27DEAE6}" type="presParOf" srcId="{F51E1C9F-2174-4FA9-828A-31327AB0EF0A}" destId="{E14C90C0-7026-4142-9AF0-EF3EC383E553}" srcOrd="1" destOrd="0" presId="urn:microsoft.com/office/officeart/2005/8/layout/list1"/>
    <dgm:cxn modelId="{27F6AEAE-6B27-4F91-BA7D-6158992214E7}" type="presParOf" srcId="{63D60B98-E6AF-43E7-891D-62E70AF9416E}" destId="{E9ADF97E-1F7A-4C3E-AA8E-FB6051FD55DD}" srcOrd="1" destOrd="0" presId="urn:microsoft.com/office/officeart/2005/8/layout/list1"/>
    <dgm:cxn modelId="{6DB28D0E-E272-476D-B82D-156DD049E08D}" type="presParOf" srcId="{63D60B98-E6AF-43E7-891D-62E70AF9416E}" destId="{4113EDF1-35F6-49E2-A3E4-2EDDBBC9B1D5}" srcOrd="2" destOrd="0" presId="urn:microsoft.com/office/officeart/2005/8/layout/list1"/>
    <dgm:cxn modelId="{6DD16065-C640-4F12-AB67-CC88CDF36F9C}" type="presParOf" srcId="{63D60B98-E6AF-43E7-891D-62E70AF9416E}" destId="{BAED15A4-E186-48E0-B8F6-AF4701564EA8}" srcOrd="3" destOrd="0" presId="urn:microsoft.com/office/officeart/2005/8/layout/list1"/>
    <dgm:cxn modelId="{3EF521DD-98BC-478D-BDAD-FB90F6F9A690}" type="presParOf" srcId="{63D60B98-E6AF-43E7-891D-62E70AF9416E}" destId="{ED46A4D8-418C-4B39-9ACA-E796CBE1A0C2}" srcOrd="4" destOrd="0" presId="urn:microsoft.com/office/officeart/2005/8/layout/list1"/>
    <dgm:cxn modelId="{AE40FF9F-B67A-4B98-A29F-22FE1DAD7E5D}" type="presParOf" srcId="{ED46A4D8-418C-4B39-9ACA-E796CBE1A0C2}" destId="{96B2C3AB-B95B-495F-9D2D-B571EBE47A90}" srcOrd="0" destOrd="0" presId="urn:microsoft.com/office/officeart/2005/8/layout/list1"/>
    <dgm:cxn modelId="{1E9229F5-2EA6-4B96-8C01-4B2A73ED37B8}" type="presParOf" srcId="{ED46A4D8-418C-4B39-9ACA-E796CBE1A0C2}" destId="{CE159513-54DD-43D2-B1B0-8D7B2916B6BF}" srcOrd="1" destOrd="0" presId="urn:microsoft.com/office/officeart/2005/8/layout/list1"/>
    <dgm:cxn modelId="{878597B7-B91C-49BF-8AB1-EAF28EAA00A8}" type="presParOf" srcId="{63D60B98-E6AF-43E7-891D-62E70AF9416E}" destId="{25A0CB81-24C6-437E-84D8-6C02795808EB}" srcOrd="5" destOrd="0" presId="urn:microsoft.com/office/officeart/2005/8/layout/list1"/>
    <dgm:cxn modelId="{0A15850F-4A87-4869-8459-CD539AA2B8D0}" type="presParOf" srcId="{63D60B98-E6AF-43E7-891D-62E70AF9416E}" destId="{D5BF0DB6-0D7C-4BEB-BC52-690EB7A94ADA}" srcOrd="6" destOrd="0" presId="urn:microsoft.com/office/officeart/2005/8/layout/list1"/>
    <dgm:cxn modelId="{B74D6226-9077-4492-82F0-F2829FD7747E}" type="presParOf" srcId="{63D60B98-E6AF-43E7-891D-62E70AF9416E}" destId="{F77CE9DA-2110-43B9-A1D6-601D9F5B7E67}" srcOrd="7" destOrd="0" presId="urn:microsoft.com/office/officeart/2005/8/layout/list1"/>
    <dgm:cxn modelId="{C10FC9D0-D85A-4C70-B5D3-6F84B9BD3ABD}" type="presParOf" srcId="{63D60B98-E6AF-43E7-891D-62E70AF9416E}" destId="{8AE2DA34-55DD-4499-B36E-EB1602954FAE}" srcOrd="8" destOrd="0" presId="urn:microsoft.com/office/officeart/2005/8/layout/list1"/>
    <dgm:cxn modelId="{5614699F-43A4-4377-B255-95FA801429E8}" type="presParOf" srcId="{8AE2DA34-55DD-4499-B36E-EB1602954FAE}" destId="{00B84921-CF30-4B94-B7B2-3C0FCFFE9C70}" srcOrd="0" destOrd="0" presId="urn:microsoft.com/office/officeart/2005/8/layout/list1"/>
    <dgm:cxn modelId="{C4FCFF65-04A1-4286-876B-9A4DFE7852E9}" type="presParOf" srcId="{8AE2DA34-55DD-4499-B36E-EB1602954FAE}" destId="{EFB80AFD-4DB3-4A31-8BAB-B092D0492B05}" srcOrd="1" destOrd="0" presId="urn:microsoft.com/office/officeart/2005/8/layout/list1"/>
    <dgm:cxn modelId="{3B0F1F19-DF0D-4A94-BD17-464B88779DCE}" type="presParOf" srcId="{63D60B98-E6AF-43E7-891D-62E70AF9416E}" destId="{8DDFF899-CD68-4697-9734-A8E6DD95C048}" srcOrd="9" destOrd="0" presId="urn:microsoft.com/office/officeart/2005/8/layout/list1"/>
    <dgm:cxn modelId="{996DBB82-6AB6-49D7-BB11-58A3FC66467A}" type="presParOf" srcId="{63D60B98-E6AF-43E7-891D-62E70AF9416E}" destId="{BE0C81F9-B5A0-4454-813A-DC2AEF64A8E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09FC73-9010-47C3-82F4-98D9EAB1E926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D35423BA-420C-436A-915A-2F8ACC193052}">
      <dgm:prSet phldrT="[Texto]"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es-NI" sz="12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Coordinador de Comisión Interinstitucional(a):</a:t>
          </a:r>
        </a:p>
        <a:p>
          <a:pPr>
            <a:spcAft>
              <a:spcPts val="0"/>
            </a:spcAft>
          </a:pPr>
          <a:r>
            <a:rPr lang="es-NI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INAA</a:t>
          </a:r>
        </a:p>
      </dgm:t>
    </dgm:pt>
    <dgm:pt modelId="{FD6719D6-E2EA-4DEA-9BEF-1C3C7B5FEBDF}" type="parTrans" cxnId="{B990E95B-6473-4EA0-A216-2D2A237A5DC6}">
      <dgm:prSet/>
      <dgm:spPr/>
      <dgm:t>
        <a:bodyPr/>
        <a:lstStyle/>
        <a:p>
          <a:endParaRPr lang="es-NI" sz="1200"/>
        </a:p>
      </dgm:t>
    </dgm:pt>
    <dgm:pt modelId="{35D09F52-20A8-43B1-9F8A-5A11BF52234F}" type="sibTrans" cxnId="{B990E95B-6473-4EA0-A216-2D2A237A5DC6}">
      <dgm:prSet/>
      <dgm:spPr/>
      <dgm:t>
        <a:bodyPr/>
        <a:lstStyle/>
        <a:p>
          <a:endParaRPr lang="es-NI" sz="1200"/>
        </a:p>
      </dgm:t>
    </dgm:pt>
    <dgm:pt modelId="{BEC63781-D87C-4839-ADC6-9D373F7CFDCD}" type="asst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NI" sz="12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Subcomisión Metodológica: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NI" sz="1200" b="1" dirty="0">
              <a:latin typeface="Courier New" pitchFamily="49" charset="0"/>
              <a:cs typeface="Courier New" pitchFamily="49" charset="0"/>
            </a:rPr>
            <a:t>RASNIC, INAA, FISE, MINSA, INIDE, CNU, UNICEF</a:t>
          </a:r>
        </a:p>
      </dgm:t>
    </dgm:pt>
    <dgm:pt modelId="{49F929A0-12EF-4271-BB53-8943D7F0DCFF}" type="parTrans" cxnId="{AADF117A-6B72-4823-B320-3E8404EC32B6}">
      <dgm:prSet/>
      <dgm:spPr/>
      <dgm:t>
        <a:bodyPr/>
        <a:lstStyle/>
        <a:p>
          <a:endParaRPr lang="es-NI" sz="1200"/>
        </a:p>
      </dgm:t>
    </dgm:pt>
    <dgm:pt modelId="{7DD3974D-2488-4CFC-A25A-82D842304FDF}" type="sibTrans" cxnId="{AADF117A-6B72-4823-B320-3E8404EC32B6}">
      <dgm:prSet/>
      <dgm:spPr/>
      <dgm:t>
        <a:bodyPr/>
        <a:lstStyle/>
        <a:p>
          <a:endParaRPr lang="es-NI" sz="1200"/>
        </a:p>
      </dgm:t>
    </dgm:pt>
    <dgm:pt modelId="{43ADBBFF-4039-460C-93CA-1C6334FE92B5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s-NI" sz="12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Nivel Nacional: </a:t>
          </a:r>
        </a:p>
        <a:p>
          <a:pPr>
            <a:spcAft>
              <a:spcPts val="0"/>
            </a:spcAft>
          </a:pPr>
          <a:r>
            <a:rPr lang="es-NI" sz="1200" b="1" dirty="0">
              <a:latin typeface="Courier New" pitchFamily="49" charset="0"/>
              <a:cs typeface="Courier New" pitchFamily="49" charset="0"/>
            </a:rPr>
            <a:t>INAA, FISE, ENACAL, MINSA, MARENA, INETER, INIDE, INIFOM, INATEC, MINED, BCN, INAFOR, ANA, RASNIC, GWP, REDCAPS, CNU. UNICEF, MAG, INTA, AN   </a:t>
          </a:r>
        </a:p>
      </dgm:t>
    </dgm:pt>
    <dgm:pt modelId="{13F17025-491F-4D78-993B-54C608446BE4}" type="parTrans" cxnId="{E33EED3E-CAEB-402E-ACA7-C055F39F9631}">
      <dgm:prSet/>
      <dgm:spPr/>
      <dgm:t>
        <a:bodyPr/>
        <a:lstStyle/>
        <a:p>
          <a:endParaRPr lang="es-NI" sz="1200"/>
        </a:p>
      </dgm:t>
    </dgm:pt>
    <dgm:pt modelId="{E2CA7B65-0011-4111-86FE-213EB46E93BB}" type="sibTrans" cxnId="{E33EED3E-CAEB-402E-ACA7-C055F39F9631}">
      <dgm:prSet/>
      <dgm:spPr/>
      <dgm:t>
        <a:bodyPr/>
        <a:lstStyle/>
        <a:p>
          <a:endParaRPr lang="es-NI" sz="1200"/>
        </a:p>
      </dgm:t>
    </dgm:pt>
    <dgm:pt modelId="{35DDBE45-0601-4033-A532-696EC123B1E2}">
      <dgm:prSet phldrT="[Texto]" custT="1"/>
      <dgm:spPr>
        <a:solidFill>
          <a:srgbClr val="FF0000"/>
        </a:solidFill>
      </dgm:spPr>
      <dgm:t>
        <a:bodyPr/>
        <a:lstStyle/>
        <a:p>
          <a:pPr>
            <a:spcAft>
              <a:spcPts val="0"/>
            </a:spcAft>
          </a:pPr>
          <a:r>
            <a:rPr lang="es-NI" sz="12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Nivel Regional/Local: </a:t>
          </a:r>
        </a:p>
        <a:p>
          <a:pPr>
            <a:spcAft>
              <a:spcPts val="0"/>
            </a:spcAft>
          </a:pPr>
          <a:r>
            <a:rPr lang="es-NI" sz="12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rPr>
            <a:t>GOBIERNOS RACCS/RACCN, INIFOM, ALCALDÍAS, FISE, ENACAL, MINSA, RASNIC, CAPS</a:t>
          </a:r>
        </a:p>
      </dgm:t>
    </dgm:pt>
    <dgm:pt modelId="{9AFBAFCF-F7A7-416B-80F2-79C3EE6A1FF5}" type="parTrans" cxnId="{1EB17D30-E2BB-4AC1-973E-3A859716D0D4}">
      <dgm:prSet/>
      <dgm:spPr/>
      <dgm:t>
        <a:bodyPr/>
        <a:lstStyle/>
        <a:p>
          <a:endParaRPr lang="es-NI" sz="1200"/>
        </a:p>
      </dgm:t>
    </dgm:pt>
    <dgm:pt modelId="{31F5F8BA-76BA-49C8-B3D2-4A99EF25DF22}" type="sibTrans" cxnId="{1EB17D30-E2BB-4AC1-973E-3A859716D0D4}">
      <dgm:prSet/>
      <dgm:spPr/>
      <dgm:t>
        <a:bodyPr/>
        <a:lstStyle/>
        <a:p>
          <a:endParaRPr lang="es-NI" sz="1200"/>
        </a:p>
      </dgm:t>
    </dgm:pt>
    <dgm:pt modelId="{4C04A8B1-FB6A-4329-9FFA-0A3A1735175B}" type="pres">
      <dgm:prSet presAssocID="{3C09FC73-9010-47C3-82F4-98D9EAB1E9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7F03EC2-FA52-471C-9712-8275D978E974}" type="pres">
      <dgm:prSet presAssocID="{D35423BA-420C-436A-915A-2F8ACC193052}" presName="hierRoot1" presStyleCnt="0">
        <dgm:presLayoutVars>
          <dgm:hierBranch val="init"/>
        </dgm:presLayoutVars>
      </dgm:prSet>
      <dgm:spPr/>
    </dgm:pt>
    <dgm:pt modelId="{DE7A43DD-DDA1-496F-83E6-45A02B20F888}" type="pres">
      <dgm:prSet presAssocID="{D35423BA-420C-436A-915A-2F8ACC193052}" presName="rootComposite1" presStyleCnt="0"/>
      <dgm:spPr/>
    </dgm:pt>
    <dgm:pt modelId="{F868D953-5654-46BF-923B-EDD77D600248}" type="pres">
      <dgm:prSet presAssocID="{D35423BA-420C-436A-915A-2F8ACC193052}" presName="rootText1" presStyleLbl="node0" presStyleIdx="0" presStyleCnt="1" custScaleX="374050" custScaleY="112142" custLinFactNeighborY="-1994">
        <dgm:presLayoutVars>
          <dgm:chPref val="3"/>
        </dgm:presLayoutVars>
      </dgm:prSet>
      <dgm:spPr/>
    </dgm:pt>
    <dgm:pt modelId="{238E5857-B079-448B-86C2-503439F7BDA7}" type="pres">
      <dgm:prSet presAssocID="{D35423BA-420C-436A-915A-2F8ACC193052}" presName="rootConnector1" presStyleLbl="node1" presStyleIdx="0" presStyleCnt="0"/>
      <dgm:spPr/>
    </dgm:pt>
    <dgm:pt modelId="{7FFC4954-81AD-40D8-9815-BC035A9AFBE9}" type="pres">
      <dgm:prSet presAssocID="{D35423BA-420C-436A-915A-2F8ACC193052}" presName="hierChild2" presStyleCnt="0"/>
      <dgm:spPr/>
    </dgm:pt>
    <dgm:pt modelId="{84FCF0A9-3CB9-44C9-A702-13441AFFEA28}" type="pres">
      <dgm:prSet presAssocID="{13F17025-491F-4D78-993B-54C608446BE4}" presName="Name37" presStyleLbl="parChTrans1D2" presStyleIdx="0" presStyleCnt="3"/>
      <dgm:spPr/>
    </dgm:pt>
    <dgm:pt modelId="{E30D9EEC-6E94-44A1-AF55-BC1FBB4EDD6C}" type="pres">
      <dgm:prSet presAssocID="{43ADBBFF-4039-460C-93CA-1C6334FE92B5}" presName="hierRoot2" presStyleCnt="0">
        <dgm:presLayoutVars>
          <dgm:hierBranch val="init"/>
        </dgm:presLayoutVars>
      </dgm:prSet>
      <dgm:spPr/>
    </dgm:pt>
    <dgm:pt modelId="{473344A7-AECC-4CE6-9D74-D5AC6EDB4D1F}" type="pres">
      <dgm:prSet presAssocID="{43ADBBFF-4039-460C-93CA-1C6334FE92B5}" presName="rootComposite" presStyleCnt="0"/>
      <dgm:spPr/>
    </dgm:pt>
    <dgm:pt modelId="{66A3E673-0EB5-4218-898C-A4BA96DF3FBD}" type="pres">
      <dgm:prSet presAssocID="{43ADBBFF-4039-460C-93CA-1C6334FE92B5}" presName="rootText" presStyleLbl="node2" presStyleIdx="0" presStyleCnt="2" custScaleX="513905" custScaleY="160680">
        <dgm:presLayoutVars>
          <dgm:chPref val="3"/>
        </dgm:presLayoutVars>
      </dgm:prSet>
      <dgm:spPr/>
    </dgm:pt>
    <dgm:pt modelId="{BE4206EB-55A0-4D02-9DC6-E8EC434C1B3A}" type="pres">
      <dgm:prSet presAssocID="{43ADBBFF-4039-460C-93CA-1C6334FE92B5}" presName="rootConnector" presStyleLbl="node2" presStyleIdx="0" presStyleCnt="2"/>
      <dgm:spPr/>
    </dgm:pt>
    <dgm:pt modelId="{2616FAFA-2E43-468D-B8B2-8B4DA6264507}" type="pres">
      <dgm:prSet presAssocID="{43ADBBFF-4039-460C-93CA-1C6334FE92B5}" presName="hierChild4" presStyleCnt="0"/>
      <dgm:spPr/>
    </dgm:pt>
    <dgm:pt modelId="{62D7043D-7EB2-4E76-B6EC-1EBB9881E403}" type="pres">
      <dgm:prSet presAssocID="{43ADBBFF-4039-460C-93CA-1C6334FE92B5}" presName="hierChild5" presStyleCnt="0"/>
      <dgm:spPr/>
    </dgm:pt>
    <dgm:pt modelId="{D82B596E-9C74-4C5A-B850-6FF3826AFA02}" type="pres">
      <dgm:prSet presAssocID="{9AFBAFCF-F7A7-416B-80F2-79C3EE6A1FF5}" presName="Name37" presStyleLbl="parChTrans1D2" presStyleIdx="1" presStyleCnt="3"/>
      <dgm:spPr/>
    </dgm:pt>
    <dgm:pt modelId="{F62BF40F-048A-4624-8567-5C5A525BC783}" type="pres">
      <dgm:prSet presAssocID="{35DDBE45-0601-4033-A532-696EC123B1E2}" presName="hierRoot2" presStyleCnt="0">
        <dgm:presLayoutVars>
          <dgm:hierBranch val="init"/>
        </dgm:presLayoutVars>
      </dgm:prSet>
      <dgm:spPr/>
    </dgm:pt>
    <dgm:pt modelId="{AB88B87F-2BBE-4B81-BBD9-8F5E292B6573}" type="pres">
      <dgm:prSet presAssocID="{35DDBE45-0601-4033-A532-696EC123B1E2}" presName="rootComposite" presStyleCnt="0"/>
      <dgm:spPr/>
    </dgm:pt>
    <dgm:pt modelId="{722BB099-1750-4F21-A408-DC4D60152438}" type="pres">
      <dgm:prSet presAssocID="{35DDBE45-0601-4033-A532-696EC123B1E2}" presName="rootText" presStyleLbl="node2" presStyleIdx="1" presStyleCnt="2" custScaleX="397693" custScaleY="163865">
        <dgm:presLayoutVars>
          <dgm:chPref val="3"/>
        </dgm:presLayoutVars>
      </dgm:prSet>
      <dgm:spPr/>
    </dgm:pt>
    <dgm:pt modelId="{C7B4A6D2-58A2-4EC1-8AFD-6F9782C968EB}" type="pres">
      <dgm:prSet presAssocID="{35DDBE45-0601-4033-A532-696EC123B1E2}" presName="rootConnector" presStyleLbl="node2" presStyleIdx="1" presStyleCnt="2"/>
      <dgm:spPr/>
    </dgm:pt>
    <dgm:pt modelId="{BFECC4BE-54DA-44B5-AC5B-B4A145AC4F50}" type="pres">
      <dgm:prSet presAssocID="{35DDBE45-0601-4033-A532-696EC123B1E2}" presName="hierChild4" presStyleCnt="0"/>
      <dgm:spPr/>
    </dgm:pt>
    <dgm:pt modelId="{5BFB80C8-01BD-47A5-BC16-11D7A5178C15}" type="pres">
      <dgm:prSet presAssocID="{35DDBE45-0601-4033-A532-696EC123B1E2}" presName="hierChild5" presStyleCnt="0"/>
      <dgm:spPr/>
    </dgm:pt>
    <dgm:pt modelId="{19D0230A-F355-4769-9AD0-15219A0E68F3}" type="pres">
      <dgm:prSet presAssocID="{D35423BA-420C-436A-915A-2F8ACC193052}" presName="hierChild3" presStyleCnt="0"/>
      <dgm:spPr/>
    </dgm:pt>
    <dgm:pt modelId="{249B449F-BF01-49ED-BFAC-1C733C6F6DA3}" type="pres">
      <dgm:prSet presAssocID="{49F929A0-12EF-4271-BB53-8943D7F0DCFF}" presName="Name111" presStyleLbl="parChTrans1D2" presStyleIdx="2" presStyleCnt="3"/>
      <dgm:spPr/>
    </dgm:pt>
    <dgm:pt modelId="{3E15B6CF-0D2F-4328-BC7D-28BC019F9B2F}" type="pres">
      <dgm:prSet presAssocID="{BEC63781-D87C-4839-ADC6-9D373F7CFDCD}" presName="hierRoot3" presStyleCnt="0">
        <dgm:presLayoutVars>
          <dgm:hierBranch val="init"/>
        </dgm:presLayoutVars>
      </dgm:prSet>
      <dgm:spPr/>
    </dgm:pt>
    <dgm:pt modelId="{ACFC6E25-E4B7-41C4-BB17-7AD4C2B84E60}" type="pres">
      <dgm:prSet presAssocID="{BEC63781-D87C-4839-ADC6-9D373F7CFDCD}" presName="rootComposite3" presStyleCnt="0"/>
      <dgm:spPr/>
    </dgm:pt>
    <dgm:pt modelId="{68B1E864-6E55-467E-9509-CD2EA2DF2F14}" type="pres">
      <dgm:prSet presAssocID="{BEC63781-D87C-4839-ADC6-9D373F7CFDCD}" presName="rootText3" presStyleLbl="asst1" presStyleIdx="0" presStyleCnt="1" custScaleX="376829" custScaleY="150839">
        <dgm:presLayoutVars>
          <dgm:chPref val="3"/>
        </dgm:presLayoutVars>
      </dgm:prSet>
      <dgm:spPr/>
    </dgm:pt>
    <dgm:pt modelId="{1FCA2554-1127-492A-808B-EA9FE7A4DDAC}" type="pres">
      <dgm:prSet presAssocID="{BEC63781-D87C-4839-ADC6-9D373F7CFDCD}" presName="rootConnector3" presStyleLbl="asst1" presStyleIdx="0" presStyleCnt="1"/>
      <dgm:spPr/>
    </dgm:pt>
    <dgm:pt modelId="{A598413D-7C6D-4912-8E31-EF3406AF09CB}" type="pres">
      <dgm:prSet presAssocID="{BEC63781-D87C-4839-ADC6-9D373F7CFDCD}" presName="hierChild6" presStyleCnt="0"/>
      <dgm:spPr/>
    </dgm:pt>
    <dgm:pt modelId="{DCD99BF2-865E-4896-87CD-D268AFDE958E}" type="pres">
      <dgm:prSet presAssocID="{BEC63781-D87C-4839-ADC6-9D373F7CFDCD}" presName="hierChild7" presStyleCnt="0"/>
      <dgm:spPr/>
    </dgm:pt>
  </dgm:ptLst>
  <dgm:cxnLst>
    <dgm:cxn modelId="{1B847522-2E7E-4DA9-AB0A-8FED00E36C69}" type="presOf" srcId="{3C09FC73-9010-47C3-82F4-98D9EAB1E926}" destId="{4C04A8B1-FB6A-4329-9FFA-0A3A1735175B}" srcOrd="0" destOrd="0" presId="urn:microsoft.com/office/officeart/2005/8/layout/orgChart1"/>
    <dgm:cxn modelId="{00240D25-DBFA-42B9-BF3C-203565F33302}" type="presOf" srcId="{BEC63781-D87C-4839-ADC6-9D373F7CFDCD}" destId="{68B1E864-6E55-467E-9509-CD2EA2DF2F14}" srcOrd="0" destOrd="0" presId="urn:microsoft.com/office/officeart/2005/8/layout/orgChart1"/>
    <dgm:cxn modelId="{1EB17D30-E2BB-4AC1-973E-3A859716D0D4}" srcId="{D35423BA-420C-436A-915A-2F8ACC193052}" destId="{35DDBE45-0601-4033-A532-696EC123B1E2}" srcOrd="2" destOrd="0" parTransId="{9AFBAFCF-F7A7-416B-80F2-79C3EE6A1FF5}" sibTransId="{31F5F8BA-76BA-49C8-B3D2-4A99EF25DF22}"/>
    <dgm:cxn modelId="{09251736-C35D-4389-9DAB-38F89BCC689D}" type="presOf" srcId="{35DDBE45-0601-4033-A532-696EC123B1E2}" destId="{722BB099-1750-4F21-A408-DC4D60152438}" srcOrd="0" destOrd="0" presId="urn:microsoft.com/office/officeart/2005/8/layout/orgChart1"/>
    <dgm:cxn modelId="{E33EED3E-CAEB-402E-ACA7-C055F39F9631}" srcId="{D35423BA-420C-436A-915A-2F8ACC193052}" destId="{43ADBBFF-4039-460C-93CA-1C6334FE92B5}" srcOrd="1" destOrd="0" parTransId="{13F17025-491F-4D78-993B-54C608446BE4}" sibTransId="{E2CA7B65-0011-4111-86FE-213EB46E93BB}"/>
    <dgm:cxn modelId="{B990E95B-6473-4EA0-A216-2D2A237A5DC6}" srcId="{3C09FC73-9010-47C3-82F4-98D9EAB1E926}" destId="{D35423BA-420C-436A-915A-2F8ACC193052}" srcOrd="0" destOrd="0" parTransId="{FD6719D6-E2EA-4DEA-9BEF-1C3C7B5FEBDF}" sibTransId="{35D09F52-20A8-43B1-9F8A-5A11BF52234F}"/>
    <dgm:cxn modelId="{9E91AC62-EFFA-4A98-B08A-DA7629DA1C67}" type="presOf" srcId="{43ADBBFF-4039-460C-93CA-1C6334FE92B5}" destId="{66A3E673-0EB5-4218-898C-A4BA96DF3FBD}" srcOrd="0" destOrd="0" presId="urn:microsoft.com/office/officeart/2005/8/layout/orgChart1"/>
    <dgm:cxn modelId="{AEBC9575-6502-452F-9536-3A3C25B55E4C}" type="presOf" srcId="{BEC63781-D87C-4839-ADC6-9D373F7CFDCD}" destId="{1FCA2554-1127-492A-808B-EA9FE7A4DDAC}" srcOrd="1" destOrd="0" presId="urn:microsoft.com/office/officeart/2005/8/layout/orgChart1"/>
    <dgm:cxn modelId="{0486BC58-1A4A-45C2-8817-E7D3D4D2CFBC}" type="presOf" srcId="{13F17025-491F-4D78-993B-54C608446BE4}" destId="{84FCF0A9-3CB9-44C9-A702-13441AFFEA28}" srcOrd="0" destOrd="0" presId="urn:microsoft.com/office/officeart/2005/8/layout/orgChart1"/>
    <dgm:cxn modelId="{05A25679-B8A3-4188-B8B6-59A278B7AB95}" type="presOf" srcId="{9AFBAFCF-F7A7-416B-80F2-79C3EE6A1FF5}" destId="{D82B596E-9C74-4C5A-B850-6FF3826AFA02}" srcOrd="0" destOrd="0" presId="urn:microsoft.com/office/officeart/2005/8/layout/orgChart1"/>
    <dgm:cxn modelId="{AADF117A-6B72-4823-B320-3E8404EC32B6}" srcId="{D35423BA-420C-436A-915A-2F8ACC193052}" destId="{BEC63781-D87C-4839-ADC6-9D373F7CFDCD}" srcOrd="0" destOrd="0" parTransId="{49F929A0-12EF-4271-BB53-8943D7F0DCFF}" sibTransId="{7DD3974D-2488-4CFC-A25A-82D842304FDF}"/>
    <dgm:cxn modelId="{B73D9B93-FC8E-4999-843B-5C280E57ABB0}" type="presOf" srcId="{D35423BA-420C-436A-915A-2F8ACC193052}" destId="{238E5857-B079-448B-86C2-503439F7BDA7}" srcOrd="1" destOrd="0" presId="urn:microsoft.com/office/officeart/2005/8/layout/orgChart1"/>
    <dgm:cxn modelId="{F9078DBA-4A4C-4D9F-87C7-6F9792FE64F5}" type="presOf" srcId="{D35423BA-420C-436A-915A-2F8ACC193052}" destId="{F868D953-5654-46BF-923B-EDD77D600248}" srcOrd="0" destOrd="0" presId="urn:microsoft.com/office/officeart/2005/8/layout/orgChart1"/>
    <dgm:cxn modelId="{178812CC-E913-421D-AB0D-84E24BE77785}" type="presOf" srcId="{43ADBBFF-4039-460C-93CA-1C6334FE92B5}" destId="{BE4206EB-55A0-4D02-9DC6-E8EC434C1B3A}" srcOrd="1" destOrd="0" presId="urn:microsoft.com/office/officeart/2005/8/layout/orgChart1"/>
    <dgm:cxn modelId="{7C65D5D1-A494-4CB0-AE86-8920862FD219}" type="presOf" srcId="{35DDBE45-0601-4033-A532-696EC123B1E2}" destId="{C7B4A6D2-58A2-4EC1-8AFD-6F9782C968EB}" srcOrd="1" destOrd="0" presId="urn:microsoft.com/office/officeart/2005/8/layout/orgChart1"/>
    <dgm:cxn modelId="{8A2C3BE5-4DF3-499D-AD59-58EA360F3885}" type="presOf" srcId="{49F929A0-12EF-4271-BB53-8943D7F0DCFF}" destId="{249B449F-BF01-49ED-BFAC-1C733C6F6DA3}" srcOrd="0" destOrd="0" presId="urn:microsoft.com/office/officeart/2005/8/layout/orgChart1"/>
    <dgm:cxn modelId="{3E5D5072-53B2-4758-8214-C68C7CF53BF2}" type="presParOf" srcId="{4C04A8B1-FB6A-4329-9FFA-0A3A1735175B}" destId="{77F03EC2-FA52-471C-9712-8275D978E974}" srcOrd="0" destOrd="0" presId="urn:microsoft.com/office/officeart/2005/8/layout/orgChart1"/>
    <dgm:cxn modelId="{20D890B6-0E29-4782-A50B-930639DE0109}" type="presParOf" srcId="{77F03EC2-FA52-471C-9712-8275D978E974}" destId="{DE7A43DD-DDA1-496F-83E6-45A02B20F888}" srcOrd="0" destOrd="0" presId="urn:microsoft.com/office/officeart/2005/8/layout/orgChart1"/>
    <dgm:cxn modelId="{17375F86-61CD-4DDA-A94D-441819D62E2A}" type="presParOf" srcId="{DE7A43DD-DDA1-496F-83E6-45A02B20F888}" destId="{F868D953-5654-46BF-923B-EDD77D600248}" srcOrd="0" destOrd="0" presId="urn:microsoft.com/office/officeart/2005/8/layout/orgChart1"/>
    <dgm:cxn modelId="{CF4F897D-FA42-4AA4-B84F-88AE3F75642B}" type="presParOf" srcId="{DE7A43DD-DDA1-496F-83E6-45A02B20F888}" destId="{238E5857-B079-448B-86C2-503439F7BDA7}" srcOrd="1" destOrd="0" presId="urn:microsoft.com/office/officeart/2005/8/layout/orgChart1"/>
    <dgm:cxn modelId="{57433CDB-C65B-4E84-A7EB-BEC9DD3F624E}" type="presParOf" srcId="{77F03EC2-FA52-471C-9712-8275D978E974}" destId="{7FFC4954-81AD-40D8-9815-BC035A9AFBE9}" srcOrd="1" destOrd="0" presId="urn:microsoft.com/office/officeart/2005/8/layout/orgChart1"/>
    <dgm:cxn modelId="{F9FCB938-C761-4764-A8D0-5347971BDA4C}" type="presParOf" srcId="{7FFC4954-81AD-40D8-9815-BC035A9AFBE9}" destId="{84FCF0A9-3CB9-44C9-A702-13441AFFEA28}" srcOrd="0" destOrd="0" presId="urn:microsoft.com/office/officeart/2005/8/layout/orgChart1"/>
    <dgm:cxn modelId="{598D97BB-1602-49CE-82D8-D925B6FD206C}" type="presParOf" srcId="{7FFC4954-81AD-40D8-9815-BC035A9AFBE9}" destId="{E30D9EEC-6E94-44A1-AF55-BC1FBB4EDD6C}" srcOrd="1" destOrd="0" presId="urn:microsoft.com/office/officeart/2005/8/layout/orgChart1"/>
    <dgm:cxn modelId="{A463BFCC-E37A-42E6-BB16-A86E1E06176B}" type="presParOf" srcId="{E30D9EEC-6E94-44A1-AF55-BC1FBB4EDD6C}" destId="{473344A7-AECC-4CE6-9D74-D5AC6EDB4D1F}" srcOrd="0" destOrd="0" presId="urn:microsoft.com/office/officeart/2005/8/layout/orgChart1"/>
    <dgm:cxn modelId="{1C2FB8BE-A532-410C-9AB7-63AD7AEF3FFB}" type="presParOf" srcId="{473344A7-AECC-4CE6-9D74-D5AC6EDB4D1F}" destId="{66A3E673-0EB5-4218-898C-A4BA96DF3FBD}" srcOrd="0" destOrd="0" presId="urn:microsoft.com/office/officeart/2005/8/layout/orgChart1"/>
    <dgm:cxn modelId="{D73B3397-2BAA-4F87-A5B7-C043D7ABF612}" type="presParOf" srcId="{473344A7-AECC-4CE6-9D74-D5AC6EDB4D1F}" destId="{BE4206EB-55A0-4D02-9DC6-E8EC434C1B3A}" srcOrd="1" destOrd="0" presId="urn:microsoft.com/office/officeart/2005/8/layout/orgChart1"/>
    <dgm:cxn modelId="{BA6F43A7-94DF-4C12-9D77-34374C61FE5C}" type="presParOf" srcId="{E30D9EEC-6E94-44A1-AF55-BC1FBB4EDD6C}" destId="{2616FAFA-2E43-468D-B8B2-8B4DA6264507}" srcOrd="1" destOrd="0" presId="urn:microsoft.com/office/officeart/2005/8/layout/orgChart1"/>
    <dgm:cxn modelId="{1F5ED0D6-02ED-47B7-8261-666FD0F01922}" type="presParOf" srcId="{E30D9EEC-6E94-44A1-AF55-BC1FBB4EDD6C}" destId="{62D7043D-7EB2-4E76-B6EC-1EBB9881E403}" srcOrd="2" destOrd="0" presId="urn:microsoft.com/office/officeart/2005/8/layout/orgChart1"/>
    <dgm:cxn modelId="{B759A451-0F92-41E1-84AC-1804FA2028FB}" type="presParOf" srcId="{7FFC4954-81AD-40D8-9815-BC035A9AFBE9}" destId="{D82B596E-9C74-4C5A-B850-6FF3826AFA02}" srcOrd="2" destOrd="0" presId="urn:microsoft.com/office/officeart/2005/8/layout/orgChart1"/>
    <dgm:cxn modelId="{88D62C5E-6B5E-4258-8244-72E63391761C}" type="presParOf" srcId="{7FFC4954-81AD-40D8-9815-BC035A9AFBE9}" destId="{F62BF40F-048A-4624-8567-5C5A525BC783}" srcOrd="3" destOrd="0" presId="urn:microsoft.com/office/officeart/2005/8/layout/orgChart1"/>
    <dgm:cxn modelId="{31E1BE31-6899-4CD3-9CDF-8CB66D61EA25}" type="presParOf" srcId="{F62BF40F-048A-4624-8567-5C5A525BC783}" destId="{AB88B87F-2BBE-4B81-BBD9-8F5E292B6573}" srcOrd="0" destOrd="0" presId="urn:microsoft.com/office/officeart/2005/8/layout/orgChart1"/>
    <dgm:cxn modelId="{8F7FC64B-16EC-47D4-9020-669E80F76104}" type="presParOf" srcId="{AB88B87F-2BBE-4B81-BBD9-8F5E292B6573}" destId="{722BB099-1750-4F21-A408-DC4D60152438}" srcOrd="0" destOrd="0" presId="urn:microsoft.com/office/officeart/2005/8/layout/orgChart1"/>
    <dgm:cxn modelId="{8F13642C-4E87-4577-92F4-EDF672DA0468}" type="presParOf" srcId="{AB88B87F-2BBE-4B81-BBD9-8F5E292B6573}" destId="{C7B4A6D2-58A2-4EC1-8AFD-6F9782C968EB}" srcOrd="1" destOrd="0" presId="urn:microsoft.com/office/officeart/2005/8/layout/orgChart1"/>
    <dgm:cxn modelId="{96EEA77B-2786-4EB2-B91D-079D1E6F852B}" type="presParOf" srcId="{F62BF40F-048A-4624-8567-5C5A525BC783}" destId="{BFECC4BE-54DA-44B5-AC5B-B4A145AC4F50}" srcOrd="1" destOrd="0" presId="urn:microsoft.com/office/officeart/2005/8/layout/orgChart1"/>
    <dgm:cxn modelId="{4248339E-0053-4F81-B3CB-680AA5D9654D}" type="presParOf" srcId="{F62BF40F-048A-4624-8567-5C5A525BC783}" destId="{5BFB80C8-01BD-47A5-BC16-11D7A5178C15}" srcOrd="2" destOrd="0" presId="urn:microsoft.com/office/officeart/2005/8/layout/orgChart1"/>
    <dgm:cxn modelId="{565775D7-057B-4EDA-8574-AAE740AE7FFD}" type="presParOf" srcId="{77F03EC2-FA52-471C-9712-8275D978E974}" destId="{19D0230A-F355-4769-9AD0-15219A0E68F3}" srcOrd="2" destOrd="0" presId="urn:microsoft.com/office/officeart/2005/8/layout/orgChart1"/>
    <dgm:cxn modelId="{4958FCCE-2A97-424D-A38B-3CF2DF8B6FB0}" type="presParOf" srcId="{19D0230A-F355-4769-9AD0-15219A0E68F3}" destId="{249B449F-BF01-49ED-BFAC-1C733C6F6DA3}" srcOrd="0" destOrd="0" presId="urn:microsoft.com/office/officeart/2005/8/layout/orgChart1"/>
    <dgm:cxn modelId="{31A6FFF5-CDFE-47C4-A776-3D75FEFA2289}" type="presParOf" srcId="{19D0230A-F355-4769-9AD0-15219A0E68F3}" destId="{3E15B6CF-0D2F-4328-BC7D-28BC019F9B2F}" srcOrd="1" destOrd="0" presId="urn:microsoft.com/office/officeart/2005/8/layout/orgChart1"/>
    <dgm:cxn modelId="{03D91909-DCB2-4E0B-96F0-72B2CABB35D0}" type="presParOf" srcId="{3E15B6CF-0D2F-4328-BC7D-28BC019F9B2F}" destId="{ACFC6E25-E4B7-41C4-BB17-7AD4C2B84E60}" srcOrd="0" destOrd="0" presId="urn:microsoft.com/office/officeart/2005/8/layout/orgChart1"/>
    <dgm:cxn modelId="{761AB1C3-4247-4190-8F12-F49EC2F6F6E2}" type="presParOf" srcId="{ACFC6E25-E4B7-41C4-BB17-7AD4C2B84E60}" destId="{68B1E864-6E55-467E-9509-CD2EA2DF2F14}" srcOrd="0" destOrd="0" presId="urn:microsoft.com/office/officeart/2005/8/layout/orgChart1"/>
    <dgm:cxn modelId="{921AD2EB-03E7-4472-9A97-E25B23BE9CF7}" type="presParOf" srcId="{ACFC6E25-E4B7-41C4-BB17-7AD4C2B84E60}" destId="{1FCA2554-1127-492A-808B-EA9FE7A4DDAC}" srcOrd="1" destOrd="0" presId="urn:microsoft.com/office/officeart/2005/8/layout/orgChart1"/>
    <dgm:cxn modelId="{A287F566-6C3B-48C0-9F0A-7DA0D09C1D8F}" type="presParOf" srcId="{3E15B6CF-0D2F-4328-BC7D-28BC019F9B2F}" destId="{A598413D-7C6D-4912-8E31-EF3406AF09CB}" srcOrd="1" destOrd="0" presId="urn:microsoft.com/office/officeart/2005/8/layout/orgChart1"/>
    <dgm:cxn modelId="{D850D996-6C62-45B9-807D-45180E641A39}" type="presParOf" srcId="{3E15B6CF-0D2F-4328-BC7D-28BC019F9B2F}" destId="{DCD99BF2-865E-4896-87CD-D268AFDE95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DBDC9-B7C7-4AB2-A002-F9D8EEC94F2E}">
      <dsp:nvSpPr>
        <dsp:cNvPr id="0" name=""/>
        <dsp:cNvSpPr/>
      </dsp:nvSpPr>
      <dsp:spPr>
        <a:xfrm>
          <a:off x="0" y="0"/>
          <a:ext cx="1986092" cy="51254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20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 Encuentro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(21 marzo)</a:t>
          </a:r>
          <a:endParaRPr lang="es-NI" sz="1600" i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2050180"/>
        <a:ext cx="1986092" cy="2050180"/>
      </dsp:txXfrm>
    </dsp:sp>
    <dsp:sp modelId="{8066743D-551C-4940-9CD2-4CBECF1B5172}">
      <dsp:nvSpPr>
        <dsp:cNvPr id="0" name=""/>
        <dsp:cNvSpPr/>
      </dsp:nvSpPr>
      <dsp:spPr>
        <a:xfrm>
          <a:off x="208454" y="225158"/>
          <a:ext cx="1706775" cy="170677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2F12C-F770-4787-83F1-74D7F8FF08E3}">
      <dsp:nvSpPr>
        <dsp:cNvPr id="0" name=""/>
        <dsp:cNvSpPr/>
      </dsp:nvSpPr>
      <dsp:spPr>
        <a:xfrm>
          <a:off x="2123441" y="0"/>
          <a:ext cx="2285097" cy="51254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2000" i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Asamblea Ordinaria RASNIC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i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(26 junio)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NI" sz="1800" kern="1200"/>
            <a:t>Acuerdo de seguimiento I Encuentro</a:t>
          </a:r>
          <a:endParaRPr lang="es-NI" sz="1800" kern="1200" dirty="0"/>
        </a:p>
      </dsp:txBody>
      <dsp:txXfrm>
        <a:off x="2123441" y="2050180"/>
        <a:ext cx="2285097" cy="2050180"/>
      </dsp:txXfrm>
    </dsp:sp>
    <dsp:sp modelId="{44624BFA-0D71-4F27-9364-BD021C18B2F3}">
      <dsp:nvSpPr>
        <dsp:cNvPr id="0" name=""/>
        <dsp:cNvSpPr/>
      </dsp:nvSpPr>
      <dsp:spPr>
        <a:xfrm>
          <a:off x="2412602" y="307527"/>
          <a:ext cx="1706775" cy="170677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1C2B60-915A-49D8-BFF3-2CCB5958F303}">
      <dsp:nvSpPr>
        <dsp:cNvPr id="0" name=""/>
        <dsp:cNvSpPr/>
      </dsp:nvSpPr>
      <dsp:spPr>
        <a:xfrm>
          <a:off x="4477091" y="0"/>
          <a:ext cx="2285097" cy="51254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20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Reunión Inicial 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(16 julio)</a:t>
          </a:r>
          <a:endParaRPr lang="es-NI" sz="1600" i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NI" sz="1600" kern="1200"/>
            <a:t>Retroalimentación de resultados</a:t>
          </a:r>
          <a:endParaRPr lang="es-NI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NI" sz="1600" kern="1200"/>
            <a:t>Incorporación de nuevos actores</a:t>
          </a:r>
          <a:endParaRPr lang="es-NI" sz="1600" kern="1200" dirty="0"/>
        </a:p>
      </dsp:txBody>
      <dsp:txXfrm>
        <a:off x="4477091" y="2050180"/>
        <a:ext cx="2285097" cy="2050180"/>
      </dsp:txXfrm>
    </dsp:sp>
    <dsp:sp modelId="{40FC1369-5129-4FD2-8E20-CCFF214BDA1F}">
      <dsp:nvSpPr>
        <dsp:cNvPr id="0" name=""/>
        <dsp:cNvSpPr/>
      </dsp:nvSpPr>
      <dsp:spPr>
        <a:xfrm>
          <a:off x="4766252" y="307527"/>
          <a:ext cx="1706775" cy="170677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FD544-20A3-46A8-8A92-29AD8FBB1F7F}">
      <dsp:nvSpPr>
        <dsp:cNvPr id="0" name=""/>
        <dsp:cNvSpPr/>
      </dsp:nvSpPr>
      <dsp:spPr>
        <a:xfrm>
          <a:off x="6830741" y="0"/>
          <a:ext cx="2285097" cy="51254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NI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NI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NI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20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Reunión Ampliada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(30 de julio)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kern="1200"/>
            <a:t> - Presentación MINSA / Informe JMP  Nicaragua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kern="1200"/>
            <a:t>- Definición de grupos de trabajo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kern="1200"/>
            <a:t>- Propuesta de una agenda de 2do encuentro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NI" sz="1500" kern="1200" dirty="0"/>
        </a:p>
      </dsp:txBody>
      <dsp:txXfrm>
        <a:off x="6830741" y="2050180"/>
        <a:ext cx="2285097" cy="2050180"/>
      </dsp:txXfrm>
    </dsp:sp>
    <dsp:sp modelId="{863DD75B-F809-47D0-9EA5-A859295DB2FF}">
      <dsp:nvSpPr>
        <dsp:cNvPr id="0" name=""/>
        <dsp:cNvSpPr/>
      </dsp:nvSpPr>
      <dsp:spPr>
        <a:xfrm>
          <a:off x="7119902" y="307527"/>
          <a:ext cx="1706775" cy="1706775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EC58A-63DD-4EFC-977A-74DC3C83BB49}">
      <dsp:nvSpPr>
        <dsp:cNvPr id="0" name=""/>
        <dsp:cNvSpPr/>
      </dsp:nvSpPr>
      <dsp:spPr>
        <a:xfrm>
          <a:off x="9253187" y="0"/>
          <a:ext cx="2285097" cy="51254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NI" sz="2000" i="1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NI" sz="2000" i="1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NI" sz="1800" i="1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8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Reuniones</a:t>
          </a:r>
          <a:r>
            <a:rPr lang="es-NI" sz="24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es-NI" sz="20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</a:t>
          </a:r>
          <a:r>
            <a:rPr lang="es-NI" sz="1800" i="1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etodológicas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400" kern="1200"/>
            <a:t>(5 y 20 agosto - 4, 10 y 20 septiembre</a:t>
          </a:r>
          <a:r>
            <a:rPr lang="es-NI" sz="1600" kern="1200"/>
            <a:t>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800" kern="1200"/>
            <a:t>-</a:t>
          </a:r>
          <a:r>
            <a:rPr lang="es-NI" sz="1600" kern="1200"/>
            <a:t>Preparación de Agenda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kern="1200"/>
            <a:t>-  Revisión documentación JMP / SIASAR aportes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NI" sz="1600" kern="1200"/>
            <a:t>- Realización propuesta de conducción del proceso</a:t>
          </a:r>
          <a:endParaRPr lang="es-NI" sz="1600" kern="1200" dirty="0"/>
        </a:p>
      </dsp:txBody>
      <dsp:txXfrm>
        <a:off x="9253187" y="2050180"/>
        <a:ext cx="2285097" cy="2050180"/>
      </dsp:txXfrm>
    </dsp:sp>
    <dsp:sp modelId="{5545D8E0-D32D-4EF2-ACB9-C9E003BD6C36}">
      <dsp:nvSpPr>
        <dsp:cNvPr id="0" name=""/>
        <dsp:cNvSpPr/>
      </dsp:nvSpPr>
      <dsp:spPr>
        <a:xfrm>
          <a:off x="9473552" y="307527"/>
          <a:ext cx="1706775" cy="1706775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7FB2DA-F15C-4A2B-84C0-C6F28103686B}">
      <dsp:nvSpPr>
        <dsp:cNvPr id="0" name=""/>
        <dsp:cNvSpPr/>
      </dsp:nvSpPr>
      <dsp:spPr>
        <a:xfrm flipH="1">
          <a:off x="0" y="4537050"/>
          <a:ext cx="9460209" cy="40927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3EDF1-35F6-49E2-A3E4-2EDDBBC9B1D5}">
      <dsp:nvSpPr>
        <dsp:cNvPr id="0" name=""/>
        <dsp:cNvSpPr/>
      </dsp:nvSpPr>
      <dsp:spPr>
        <a:xfrm>
          <a:off x="0" y="401403"/>
          <a:ext cx="4861716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C90C0-7026-4142-9AF0-EF3EC383E553}">
      <dsp:nvSpPr>
        <dsp:cNvPr id="0" name=""/>
        <dsp:cNvSpPr/>
      </dsp:nvSpPr>
      <dsp:spPr>
        <a:xfrm>
          <a:off x="253584" y="181879"/>
          <a:ext cx="3423948" cy="477716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633" tIns="0" rIns="128633" bIns="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4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Subcomisión DE AGUA: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ENACAL / WATER AID/ONGAWA</a:t>
          </a:r>
        </a:p>
      </dsp:txBody>
      <dsp:txXfrm>
        <a:off x="276904" y="205199"/>
        <a:ext cx="3377308" cy="431076"/>
      </dsp:txXfrm>
    </dsp:sp>
    <dsp:sp modelId="{D5BF0DB6-0D7C-4BEB-BC52-690EB7A94ADA}">
      <dsp:nvSpPr>
        <dsp:cNvPr id="0" name=""/>
        <dsp:cNvSpPr/>
      </dsp:nvSpPr>
      <dsp:spPr>
        <a:xfrm>
          <a:off x="0" y="1034442"/>
          <a:ext cx="4861716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59513-54DD-43D2-B1B0-8D7B2916B6BF}">
      <dsp:nvSpPr>
        <dsp:cNvPr id="0" name=""/>
        <dsp:cNvSpPr/>
      </dsp:nvSpPr>
      <dsp:spPr>
        <a:xfrm>
          <a:off x="265620" y="751228"/>
          <a:ext cx="3399877" cy="479860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633" tIns="0" rIns="128633" bIns="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4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SUBCOMISIÓN DE SANEAMIENTO: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FISE / WATER FOR PEOPLE</a:t>
          </a:r>
        </a:p>
      </dsp:txBody>
      <dsp:txXfrm>
        <a:off x="289045" y="774653"/>
        <a:ext cx="3353027" cy="433010"/>
      </dsp:txXfrm>
    </dsp:sp>
    <dsp:sp modelId="{BE0C81F9-B5A0-4454-813A-DC2AEF64A8E3}">
      <dsp:nvSpPr>
        <dsp:cNvPr id="0" name=""/>
        <dsp:cNvSpPr/>
      </dsp:nvSpPr>
      <dsp:spPr>
        <a:xfrm>
          <a:off x="0" y="1625957"/>
          <a:ext cx="4861716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B80AFD-4DB3-4A31-8BAB-B092D0492B05}">
      <dsp:nvSpPr>
        <dsp:cNvPr id="0" name=""/>
        <dsp:cNvSpPr/>
      </dsp:nvSpPr>
      <dsp:spPr>
        <a:xfrm>
          <a:off x="247243" y="1422329"/>
          <a:ext cx="3399877" cy="459573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633" tIns="0" rIns="128633" bIns="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4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SUBCOMISIÓN GIRH: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MARENA / GWP</a:t>
          </a:r>
        </a:p>
      </dsp:txBody>
      <dsp:txXfrm>
        <a:off x="269678" y="1444764"/>
        <a:ext cx="3355007" cy="4147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B449F-BF01-49ED-BFAC-1C733C6F6DA3}">
      <dsp:nvSpPr>
        <dsp:cNvPr id="0" name=""/>
        <dsp:cNvSpPr/>
      </dsp:nvSpPr>
      <dsp:spPr>
        <a:xfrm>
          <a:off x="5780198" y="640079"/>
          <a:ext cx="119863" cy="670887"/>
        </a:xfrm>
        <a:custGeom>
          <a:avLst/>
          <a:gdLst/>
          <a:ahLst/>
          <a:cxnLst/>
          <a:rect l="0" t="0" r="0" b="0"/>
          <a:pathLst>
            <a:path>
              <a:moveTo>
                <a:pt x="119863" y="0"/>
              </a:moveTo>
              <a:lnTo>
                <a:pt x="119863" y="670887"/>
              </a:lnTo>
              <a:lnTo>
                <a:pt x="0" y="6708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2B596E-9C74-4C5A-B850-6FF3826AFA02}">
      <dsp:nvSpPr>
        <dsp:cNvPr id="0" name=""/>
        <dsp:cNvSpPr/>
      </dsp:nvSpPr>
      <dsp:spPr>
        <a:xfrm>
          <a:off x="5900061" y="640079"/>
          <a:ext cx="3053110" cy="13410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1226"/>
              </a:lnTo>
              <a:lnTo>
                <a:pt x="3053110" y="1221226"/>
              </a:lnTo>
              <a:lnTo>
                <a:pt x="3053110" y="13410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FCF0A9-3CB9-44C9-A702-13441AFFEA28}">
      <dsp:nvSpPr>
        <dsp:cNvPr id="0" name=""/>
        <dsp:cNvSpPr/>
      </dsp:nvSpPr>
      <dsp:spPr>
        <a:xfrm>
          <a:off x="3510261" y="640079"/>
          <a:ext cx="2389800" cy="1341089"/>
        </a:xfrm>
        <a:custGeom>
          <a:avLst/>
          <a:gdLst/>
          <a:ahLst/>
          <a:cxnLst/>
          <a:rect l="0" t="0" r="0" b="0"/>
          <a:pathLst>
            <a:path>
              <a:moveTo>
                <a:pt x="2389800" y="0"/>
              </a:moveTo>
              <a:lnTo>
                <a:pt x="2389800" y="1221226"/>
              </a:lnTo>
              <a:lnTo>
                <a:pt x="0" y="1221226"/>
              </a:lnTo>
              <a:lnTo>
                <a:pt x="0" y="13410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68D953-5654-46BF-923B-EDD77D600248}">
      <dsp:nvSpPr>
        <dsp:cNvPr id="0" name=""/>
        <dsp:cNvSpPr/>
      </dsp:nvSpPr>
      <dsp:spPr>
        <a:xfrm>
          <a:off x="3765073" y="0"/>
          <a:ext cx="4269976" cy="640079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Coordinador de Comisión Interinstitucional(a):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rPr>
            <a:t>INAA</a:t>
          </a:r>
        </a:p>
      </dsp:txBody>
      <dsp:txXfrm>
        <a:off x="3765073" y="0"/>
        <a:ext cx="4269976" cy="640079"/>
      </dsp:txXfrm>
    </dsp:sp>
    <dsp:sp modelId="{66A3E673-0EB5-4218-898C-A4BA96DF3FBD}">
      <dsp:nvSpPr>
        <dsp:cNvPr id="0" name=""/>
        <dsp:cNvSpPr/>
      </dsp:nvSpPr>
      <dsp:spPr>
        <a:xfrm>
          <a:off x="577013" y="1981169"/>
          <a:ext cx="5866494" cy="917123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Nivel Nacional: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latin typeface="Courier New" pitchFamily="49" charset="0"/>
              <a:cs typeface="Courier New" pitchFamily="49" charset="0"/>
            </a:rPr>
            <a:t>INAA, FISE, ENACAL, MINSA, MARENA, INETER, INIDE, INIFOM, INATEC, MINED, BCN, INAFOR, ANA, RASNIC, GWP, REDCAPS, CNU. UNICEF, MAG, INTA, AN   </a:t>
          </a:r>
        </a:p>
      </dsp:txBody>
      <dsp:txXfrm>
        <a:off x="577013" y="1981169"/>
        <a:ext cx="5866494" cy="917123"/>
      </dsp:txXfrm>
    </dsp:sp>
    <dsp:sp modelId="{722BB099-1750-4F21-A408-DC4D60152438}">
      <dsp:nvSpPr>
        <dsp:cNvPr id="0" name=""/>
        <dsp:cNvSpPr/>
      </dsp:nvSpPr>
      <dsp:spPr>
        <a:xfrm>
          <a:off x="6683234" y="1981169"/>
          <a:ext cx="4539874" cy="935302"/>
        </a:xfrm>
        <a:prstGeom prst="rect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Nivel Regional/Local: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rPr>
            <a:t>GOBIERNOS RACCS/RACCN, INIFOM, ALCALDÍAS, FISE, ENACAL, MINSA, RASNIC, CAPS</a:t>
          </a:r>
        </a:p>
      </dsp:txBody>
      <dsp:txXfrm>
        <a:off x="6683234" y="1981169"/>
        <a:ext cx="4539874" cy="935302"/>
      </dsp:txXfrm>
    </dsp:sp>
    <dsp:sp modelId="{68B1E864-6E55-467E-9509-CD2EA2DF2F14}">
      <dsp:nvSpPr>
        <dsp:cNvPr id="0" name=""/>
        <dsp:cNvSpPr/>
      </dsp:nvSpPr>
      <dsp:spPr>
        <a:xfrm>
          <a:off x="1478497" y="880490"/>
          <a:ext cx="4301700" cy="860953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solidFill>
                <a:srgbClr val="FFFF00"/>
              </a:solidFill>
              <a:latin typeface="Courier New" pitchFamily="49" charset="0"/>
              <a:cs typeface="Courier New" pitchFamily="49" charset="0"/>
            </a:rPr>
            <a:t>Subcomisión Metodológica: 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NI" sz="1200" b="1" kern="1200" dirty="0">
              <a:latin typeface="Courier New" pitchFamily="49" charset="0"/>
              <a:cs typeface="Courier New" pitchFamily="49" charset="0"/>
            </a:rPr>
            <a:t>RASNIC, INAA, FISE, MINSA, INIDE, CNU, UNICEF</a:t>
          </a:r>
        </a:p>
      </dsp:txBody>
      <dsp:txXfrm>
        <a:off x="1478497" y="880490"/>
        <a:ext cx="4301700" cy="860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078C0-B724-4017-BDA7-166690DFC53A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N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F8098-40D5-4FBC-9708-22046BB01C52}" type="slidenum">
              <a:rPr lang="es-NI" smtClean="0"/>
              <a:t>‹#›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8791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200" b="0" dirty="0">
                <a:effectLst/>
                <a:latin typeface="Montserrat Light" panose="000004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La Red de Agua y Saneamiento de Nicaragua (RASNIC) se crea a partir del año 1999, como un esfuerzo de Instituciones del Estado, Agencias de Cooperación Internacional y Organizaciones no gubernamentales por contribuir a un mejor desempeño del sector de agua y saneamiento en el país.</a:t>
            </a:r>
            <a:endParaRPr lang="es-NI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200" b="0" dirty="0">
                <a:effectLst/>
                <a:latin typeface="Montserrat Light" panose="000004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s-NI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200" b="0" dirty="0">
                <a:effectLst/>
                <a:latin typeface="Montserrat Light" panose="000004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Es una red representativa y comprometida con la gestión del conocimiento del sector de agua potable y saneamiento que contribuya al mejoramiento en la calidad de vida de la población nicaragüense especialmente del área rural, a través del acceso permanente y de calidad de la población a los servicios de agua y saneamiento.</a:t>
            </a:r>
            <a:endParaRPr lang="es-NI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200" b="0" dirty="0">
                <a:effectLst/>
                <a:latin typeface="Montserrat Light" panose="000004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s-NI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200" b="0" dirty="0">
                <a:effectLst/>
                <a:latin typeface="Montserrat Light" panose="000004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Actualmente contamos con más 30 organizaciones miembros activos del sector público, privado, ONGS, academia y comunitarios; conjuntamente tenemos alianzas con otras redes internacionales, nacionales y locales vinculados al tema de agua, saneamiento e higiene.</a:t>
            </a:r>
            <a:endParaRPr lang="es-NI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1200" b="0" dirty="0">
                <a:effectLst/>
                <a:latin typeface="Montserrat Light" panose="000004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s-NI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2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42444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NI" dirty="0"/>
              <a:t>En el Plan Estratégico de la Red de Agua y Saneamiento de Nicaragua se identifican tres grandes Objetivos Estratégicos:</a:t>
            </a:r>
          </a:p>
          <a:p>
            <a:r>
              <a:rPr lang="es-NI" dirty="0"/>
              <a:t>1- RASNIC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Facilita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promueve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gestión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conocimiento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temas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referidos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al sector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agua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potable,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saneamiento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higiene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gestión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integral de los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recursos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hídricos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la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adaptación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al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cambio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climático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nivel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nacional</a:t>
            </a:r>
            <a:endParaRPr lang="en-US" sz="1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sz="1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2- RASNIC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Impulsa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promueve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acciones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relacionadas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la Agenda Nacional para el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Acceso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Universal y Permanente 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servicios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ASH 2030</a:t>
            </a:r>
          </a:p>
          <a:p>
            <a:r>
              <a:rPr lang="en-US" sz="12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3- RASNIC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Mejora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gestión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financiera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logra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autosostenibilidad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coherencia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con sus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valores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institucionales</a:t>
            </a:r>
            <a:endParaRPr lang="en-US" sz="1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en-US" sz="1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Especificamente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el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Objeivo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N° 2 se ha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priorizado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el  Desarrollo de una agenda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nacional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1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común</a:t>
            </a:r>
            <a:r>
              <a:rPr lang="en-US" sz="1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entre los actors del sector.</a:t>
            </a:r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3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51210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NI" dirty="0"/>
              <a:t>Ha iniciado como la Agenda Nacional para el Acceso Universal y Permanente al Agua, Saneamiento e Higiene. </a:t>
            </a:r>
            <a:r>
              <a:rPr lang="es-NI" sz="1200" b="0" i="0" u="none" strike="noStrike" baseline="0" dirty="0">
                <a:solidFill>
                  <a:srgbClr val="211D1E"/>
                </a:solidFill>
                <a:latin typeface="+mj-lt"/>
              </a:rPr>
              <a:t>Es una iniciativa de colaboración promovida por las organizaciones, instituciones y empresas que integran la Red de Agua y Saneamiento de Nicaragua (</a:t>
            </a:r>
            <a:r>
              <a:rPr lang="es-NI" sz="1200" b="1" i="0" u="none" strike="noStrike" baseline="0" dirty="0">
                <a:solidFill>
                  <a:srgbClr val="211D1E"/>
                </a:solidFill>
                <a:latin typeface="+mj-lt"/>
              </a:rPr>
              <a:t>RASNIC</a:t>
            </a:r>
            <a:r>
              <a:rPr lang="es-NI" sz="1200" b="0" i="0" u="none" strike="noStrike" baseline="0" dirty="0">
                <a:solidFill>
                  <a:srgbClr val="211D1E"/>
                </a:solidFill>
                <a:latin typeface="+mj-lt"/>
              </a:rPr>
              <a:t>); quienes han reconocido que solamente trabajando juntos será posible superar los retos que enfrenta el sector de cara a alcanzar el acceso universal y sostenible a los servicios de Agua, Saneamiento e Higiene (</a:t>
            </a:r>
            <a:r>
              <a:rPr lang="es-NI" sz="1200" b="1" i="0" u="none" strike="noStrike" baseline="0" dirty="0">
                <a:solidFill>
                  <a:srgbClr val="211D1E"/>
                </a:solidFill>
                <a:latin typeface="+mj-lt"/>
              </a:rPr>
              <a:t>ASH</a:t>
            </a:r>
            <a:r>
              <a:rPr lang="es-NI" sz="1200" b="0" i="0" u="none" strike="noStrike" baseline="0" dirty="0">
                <a:solidFill>
                  <a:srgbClr val="211D1E"/>
                </a:solidFill>
                <a:latin typeface="+mj-lt"/>
              </a:rPr>
              <a:t>) de aquí al año 2030.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NI" sz="1200" dirty="0">
              <a:latin typeface="+mj-lt"/>
            </a:endParaRPr>
          </a:p>
          <a:p>
            <a:pPr algn="l"/>
            <a:endParaRPr lang="es-NI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NI" sz="1800" b="0" i="0" u="none" strike="noStrike" baseline="0" dirty="0">
                <a:solidFill>
                  <a:srgbClr val="211D1E"/>
                </a:solidFill>
                <a:latin typeface="Arial" panose="020B0604020202020204" pitchFamily="34" charset="0"/>
              </a:rPr>
              <a:t>El objetivo de la iniciativa es lograr el trabajo armonizado entre todos los actores del sector, para la universalización de los servicios de agua potable, saneamiento e higiene y el establecimiento de mecanismos que garanticen su sostenibilidad, en un primer momento a nivel de territorios (municipios y/o territorios indígenas), a través de un proceso liderado por los gobiernos locales e instituciones del Estado, y apoyado por donantes, organizaciones no gubernamentales y el sector privado. </a:t>
            </a:r>
            <a:endParaRPr lang="es-NI" sz="1200" dirty="0">
              <a:latin typeface="+mj-lt"/>
            </a:endParaRPr>
          </a:p>
          <a:p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4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10119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NI" dirty="0"/>
              <a:t>Luego de diferentes encuentros de incidencia bajo el nombre de </a:t>
            </a:r>
            <a:r>
              <a:rPr lang="es-NI" sz="1200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Encuentros Nacionales de Actores Público-Privado y Comunitario hacia el cumplimiento del ODS </a:t>
            </a:r>
            <a:r>
              <a:rPr lang="es-NI" sz="1200" b="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 y donde se conformaron mesas de trabajo vinculadas a </a:t>
            </a:r>
          </a:p>
          <a:p>
            <a:pPr marL="742950" indent="-742950">
              <a:buFont typeface="+mj-lt"/>
              <a:buAutoNum type="alphaUcPeriod"/>
            </a:pPr>
            <a:r>
              <a:rPr lang="es-NI" dirty="0">
                <a:solidFill>
                  <a:schemeClr val="tx1"/>
                </a:solidFill>
              </a:rPr>
              <a:t>Gobernanza del agua,</a:t>
            </a:r>
          </a:p>
          <a:p>
            <a:pPr marL="742950" indent="-742950">
              <a:buAutoNum type="alphaUcPeriod"/>
            </a:pPr>
            <a:r>
              <a:rPr lang="es-NI" dirty="0">
                <a:solidFill>
                  <a:schemeClr val="tx1"/>
                </a:solidFill>
              </a:rPr>
              <a:t>Inversión focalizada al sector agua y saneamiento, </a:t>
            </a:r>
          </a:p>
          <a:p>
            <a:pPr marL="742950" indent="-742950">
              <a:buAutoNum type="alphaUcPeriod"/>
            </a:pPr>
            <a:r>
              <a:rPr lang="es-NI" dirty="0">
                <a:solidFill>
                  <a:schemeClr val="tx1"/>
                </a:solidFill>
              </a:rPr>
              <a:t>Fortalecimiento de capacidades a todos los niveles y</a:t>
            </a:r>
          </a:p>
          <a:p>
            <a:pPr marL="742950" indent="-742950">
              <a:buAutoNum type="alphaUcPeriod"/>
            </a:pPr>
            <a:r>
              <a:rPr lang="es-NI" dirty="0">
                <a:solidFill>
                  <a:schemeClr val="tx1"/>
                </a:solidFill>
              </a:rPr>
              <a:t>Cuencas y Ecosistemas</a:t>
            </a:r>
          </a:p>
          <a:p>
            <a:endParaRPr lang="es-NI" sz="1200" b="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NI" sz="1200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conformó la Comisión Interinstitucional y Sectorial para el ODS 6.</a:t>
            </a:r>
            <a:br>
              <a:rPr lang="es-NI" sz="1200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5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07594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NI" dirty="0"/>
              <a:t>Esta comisión tiene por objeto </a:t>
            </a:r>
            <a:r>
              <a:rPr lang="es-NI" sz="1200" b="1" dirty="0">
                <a:solidFill>
                  <a:srgbClr val="0051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ea typeface="+mj-ea"/>
                <a:cs typeface="Courier New" panose="02070309020205020404" pitchFamily="49" charset="0"/>
              </a:rPr>
              <a:t>Contribuir al desarrollo del sector agua y saneamiento mediante una planificación articulada entre actores públicos, privados y comunitarios que permita el fortalecimiento de capacidades y la generación de información para el cumplimiento del ODS 06 al 2030.</a:t>
            </a:r>
            <a:endParaRPr lang="es-ES" sz="1200" b="1" dirty="0">
              <a:solidFill>
                <a:srgbClr val="0051C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ea typeface="+mj-ea"/>
              <a:cs typeface="Courier New" panose="02070309020205020404" pitchFamily="49" charset="0"/>
            </a:endParaRPr>
          </a:p>
          <a:p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6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86124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NI" dirty="0"/>
              <a:t>En esta comisión participan actores públicos, privados, academia, redes comunitarias nacionales, </a:t>
            </a:r>
            <a:r>
              <a:rPr lang="es-NI" dirty="0" err="1"/>
              <a:t>ONG´s</a:t>
            </a:r>
            <a:r>
              <a:rPr lang="es-NI" dirty="0"/>
              <a:t> Nacionales e internacionales, entre otros… Realmente la idea es que, cualquier actor que esté directamente involucrado para mejorar los niveles de servicios o de sostenibilidad en Agua, Saneamiento e higiene debe participar en esta comisión.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7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878860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NI" dirty="0"/>
              <a:t>Esta comisión es liderada por INAA (como ente regulador del sector) y es asesorada por una comisión metodológica que tiene la tarea de apoyar a la coordinación para el buen funcionamiento de las demás estructuras. </a:t>
            </a:r>
          </a:p>
          <a:p>
            <a:endParaRPr lang="es-NI" dirty="0"/>
          </a:p>
          <a:p>
            <a:r>
              <a:rPr lang="es-NI" dirty="0"/>
              <a:t>Una subcomisión de “agua” liderada por Enacal (Empresa </a:t>
            </a:r>
            <a:r>
              <a:rPr lang="es-NI" dirty="0" err="1"/>
              <a:t>Nicaraguense</a:t>
            </a:r>
            <a:r>
              <a:rPr lang="es-NI" dirty="0"/>
              <a:t> de Acueductos y Alcantarillados), gestiona agua y saneamiento urbano y apoyan </a:t>
            </a:r>
            <a:r>
              <a:rPr lang="es-NI" dirty="0" err="1"/>
              <a:t>ONG´s</a:t>
            </a:r>
            <a:r>
              <a:rPr lang="es-NI" dirty="0"/>
              <a:t> como </a:t>
            </a:r>
            <a:r>
              <a:rPr lang="es-NI" dirty="0" err="1"/>
              <a:t>WaterAid</a:t>
            </a:r>
            <a:r>
              <a:rPr lang="es-NI" dirty="0"/>
              <a:t> y ONGAWA. Una subcomisión de “Saneamiento” liderada por FISE (Fondo de Inversión social de Emergencia), gestiona agua y saneamiento rural y apoya la ONG  </a:t>
            </a:r>
            <a:r>
              <a:rPr lang="es-NI" dirty="0" err="1"/>
              <a:t>Water</a:t>
            </a:r>
            <a:r>
              <a:rPr lang="es-NI" dirty="0"/>
              <a:t> </a:t>
            </a:r>
            <a:r>
              <a:rPr lang="es-NI" dirty="0" err="1"/>
              <a:t>For</a:t>
            </a:r>
            <a:r>
              <a:rPr lang="es-NI" dirty="0"/>
              <a:t> People y Una subcomisión de “Gestión de Recursos Hídricos) liderada por MARENA (Ministerio del Ambiente y Recursos Naturales), y apoyan las organizaciones del Global </a:t>
            </a:r>
            <a:r>
              <a:rPr lang="es-NI" dirty="0" err="1"/>
              <a:t>Water</a:t>
            </a:r>
            <a:r>
              <a:rPr lang="es-NI" dirty="0"/>
              <a:t> </a:t>
            </a:r>
            <a:r>
              <a:rPr lang="es-NI" dirty="0" err="1"/>
              <a:t>Partnership</a:t>
            </a:r>
            <a:r>
              <a:rPr lang="es-NI" dirty="0"/>
              <a:t> (GWP).</a:t>
            </a:r>
          </a:p>
          <a:p>
            <a:endParaRPr lang="es-NI" dirty="0"/>
          </a:p>
          <a:p>
            <a:endParaRPr lang="es-NI" dirty="0"/>
          </a:p>
          <a:p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8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26148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14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72351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F8098-40D5-4FBC-9708-22046BB01C52}" type="slidenum">
              <a:rPr lang="es-NI" smtClean="0"/>
              <a:t>18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25920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A3ABD-C0FD-43AC-8650-E989912F7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3BB116-6F98-404F-8276-848C49CC3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N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BC587-0479-4ED0-9FCD-9BF9B5064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7E1C9-5BB7-441F-8238-FF2B31642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ACFFB-35AF-4659-9D5F-72483E851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5862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6509BE-E13E-4FE8-B587-E8460D00D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5F0495-39C8-4EF5-B830-846806F38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N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9675D-D0B7-488F-8CDA-13655CC4F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D845F-B774-4655-BC07-B8F031869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E4E91-2B2A-432C-9468-352207D7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7DDD1E0-68E8-444A-A48D-3BF3E2397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7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4BCC0-0586-4E67-A4C2-668F6355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D720C-1DB1-4EB4-AE3F-513CC9E0A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C414D-42A8-47CB-991D-838B9228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6186F-2B14-4C20-8B4D-0C2C4BBAB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680DB-CD60-4AF5-A87D-ED831BA4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7174B281-C0D3-4A6B-BD66-DC00EFF97A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3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92AB8-A63B-4F6B-B3A8-0068E927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279AE-9EF6-4D5C-91FD-E7FC0F547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9105C-A62C-4C86-86B0-11B2B01A0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5770B-BBBF-421B-AB85-6ACFA9F12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CB590-694F-4DF1-9FDA-9B310C7F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047335C-5F85-4C32-8F23-C03595C9F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9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E0C33-138D-4EB9-8CE2-BF4490481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7D7C1-81D5-41C7-8C57-2518355D0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53482-8D1E-4969-8E33-50257A3EE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1EB68-8B1F-4AAB-8564-99F46DEC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84D8C-087D-4B47-9F43-EE4AF301F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CF521-F134-4512-A40A-BC0756CE3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8505FF6-63A3-4747-81AD-C7AFA36709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7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B45C7-8C4A-4BDF-94DE-1E8F99E4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1E245-C9F5-4B5E-862C-8E31BAEC1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E1EA4-9B0F-4AF7-B69A-B323F2F8E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CCB563-A598-48E5-BC48-F61928CEA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367B10-2761-4BC1-B065-D3036601BA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B191A-E8A2-478B-B8B8-AF6B18672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923E6F-1688-424A-A55E-E76D57911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890698-F6A8-4D2F-9325-67336316F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4A8FA1AE-C8BA-4B21-AE93-FEDA8F0D9C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6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0115F-981B-4251-8772-3E41FEFE5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F70BCD-FE10-4A2B-B9CF-48D4E39E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183FE0-B6B2-4AE4-B1F2-3629CD54C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62F11-866B-4BFF-BFB2-EB681224A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0319BDB-A576-455C-85A6-4BA4C58BB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6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B2EBA2-B101-46DA-9148-EB042E521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E6ADEE-FCD5-496F-B089-4CAE0A107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97329-9F9C-4FC0-9B86-33F069335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EAF40D4-612E-4DCE-AEAF-5314F6FB33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9FA56-061E-4433-B0AB-1E8B9BBCB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4CD2D6-AA0C-45FF-AAC7-1C8F696C2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887E4C-7ECB-4524-8757-E8F06C7BB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BED0A-6DF7-4F1E-81E3-F0C2FBCA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8F3DF-0125-45A2-BA3F-46698FD28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22B99-5B0F-45C3-A5A3-1D2BCDFC8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3BD1DB53-1518-4D42-92D4-085DFE4C6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1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4053F-E691-4D09-8610-7A15B3CD7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7513D-724A-4656-8752-8C8E45F19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AB6D4-C3EE-4034-B390-8697534F2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A3B7B-8FD3-4799-9831-A058864E0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1F727-61F5-411D-9757-CE513FD2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086C12F-1801-4A11-81F3-F15C8FCF8E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293" y="23813"/>
            <a:ext cx="2636892" cy="19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85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FECEE-8782-411F-AC75-13E69E55A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N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432BE-4EB2-4B7F-B988-93737B582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N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73D5D-DCEE-4F02-86D9-97367E28E5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0756E-9A1C-4F03-A2F2-E786FB3B4D7D}" type="datetimeFigureOut">
              <a:rPr lang="es-NI" smtClean="0"/>
              <a:t>16/10/2020</a:t>
            </a:fld>
            <a:endParaRPr lang="es-N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D60CD-85B9-4DC7-AF34-67B10F1C42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8BB8E-7B0F-4378-93C1-3703F98FC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04E0E-8689-43B4-ACDF-664B2DF8F3A0}" type="slidenum">
              <a:rPr lang="es-NI" smtClean="0"/>
              <a:t>‹#›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1365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jpe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" Type="http://schemas.openxmlformats.org/officeDocument/2006/relationships/image" Target="../media/image16.jpeg"/><Relationship Id="rId21" Type="http://schemas.openxmlformats.org/officeDocument/2006/relationships/image" Target="../media/image38.png"/><Relationship Id="rId34" Type="http://schemas.openxmlformats.org/officeDocument/2006/relationships/image" Target="../media/image51.jpe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3.png"/><Relationship Id="rId20" Type="http://schemas.openxmlformats.org/officeDocument/2006/relationships/image" Target="../media/image37.jpe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jpeg"/><Relationship Id="rId32" Type="http://schemas.openxmlformats.org/officeDocument/2006/relationships/image" Target="../media/image49.jpeg"/><Relationship Id="rId5" Type="http://schemas.openxmlformats.org/officeDocument/2006/relationships/image" Target="../media/image20.png"/><Relationship Id="rId15" Type="http://schemas.openxmlformats.org/officeDocument/2006/relationships/image" Target="../media/image32.jpe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10" Type="http://schemas.openxmlformats.org/officeDocument/2006/relationships/image" Target="../media/image27.png"/><Relationship Id="rId19" Type="http://schemas.openxmlformats.org/officeDocument/2006/relationships/image" Target="../media/image36.jpeg"/><Relationship Id="rId31" Type="http://schemas.openxmlformats.org/officeDocument/2006/relationships/image" Target="../media/image48.jpeg"/><Relationship Id="rId4" Type="http://schemas.openxmlformats.org/officeDocument/2006/relationships/image" Target="../media/image22.png"/><Relationship Id="rId9" Type="http://schemas.openxmlformats.org/officeDocument/2006/relationships/image" Target="../media/image26.jpe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jpeg"/><Relationship Id="rId35" Type="http://schemas.openxmlformats.org/officeDocument/2006/relationships/image" Target="../media/image21.jpeg"/><Relationship Id="rId8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16.jpe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5" Type="http://schemas.openxmlformats.org/officeDocument/2006/relationships/image" Target="../media/image21.jpeg"/><Relationship Id="rId10" Type="http://schemas.openxmlformats.org/officeDocument/2006/relationships/diagramData" Target="../diagrams/data3.xml"/><Relationship Id="rId4" Type="http://schemas.openxmlformats.org/officeDocument/2006/relationships/image" Target="../media/image22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58B85DC3-9974-461A-85F7-B12D5BB39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84" y="1746990"/>
            <a:ext cx="9455411" cy="280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19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700" y="2690467"/>
            <a:ext cx="4087980" cy="374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149" y="458079"/>
            <a:ext cx="4201440" cy="1325563"/>
          </a:xfrm>
        </p:spPr>
        <p:txBody>
          <a:bodyPr/>
          <a:lstStyle/>
          <a:p>
            <a:r>
              <a:rPr lang="en-US" b="1" dirty="0" err="1"/>
              <a:t>Escalera</a:t>
            </a:r>
            <a:r>
              <a:rPr lang="en-US" b="1" dirty="0"/>
              <a:t> de </a:t>
            </a:r>
            <a:r>
              <a:rPr lang="en-US" b="1" dirty="0" err="1"/>
              <a:t>agua</a:t>
            </a:r>
            <a:r>
              <a:rPr lang="en-US" b="1" dirty="0"/>
              <a:t> potable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939FE-7BC6-42BD-B27E-1F76D60FE7C3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00258" y="2228671"/>
            <a:ext cx="3912220" cy="1200329"/>
          </a:xfrm>
          <a:prstGeom prst="rect">
            <a:avLst/>
          </a:prstGeom>
          <a:solidFill>
            <a:srgbClr val="0288D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Ubicado dentro de la vivienda o en el patio o parcela, disponible en el momento necesario y libre de contaminación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258" y="3429000"/>
            <a:ext cx="3941846" cy="2879944"/>
          </a:xfrm>
          <a:prstGeom prst="rect">
            <a:avLst/>
          </a:prstGeom>
        </p:spPr>
      </p:pic>
      <p:pic>
        <p:nvPicPr>
          <p:cNvPr id="7" name="Picture 6" descr="A picture containing person, person, holding, looking&#10;&#10;Description automatically generated">
            <a:extLst>
              <a:ext uri="{FF2B5EF4-FFF2-40B4-BE49-F238E27FC236}">
                <a16:creationId xmlns:a16="http://schemas.microsoft.com/office/drawing/2014/main" id="{DCA63873-4ACA-4AC9-89B3-74E9D5436F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244" y="-70459"/>
            <a:ext cx="4665944" cy="69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0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149" y="458079"/>
            <a:ext cx="4201440" cy="1325563"/>
          </a:xfrm>
        </p:spPr>
        <p:txBody>
          <a:bodyPr/>
          <a:lstStyle/>
          <a:p>
            <a:r>
              <a:rPr lang="en-US" b="1" dirty="0" err="1"/>
              <a:t>Escalera</a:t>
            </a:r>
            <a:r>
              <a:rPr lang="en-US" b="1" dirty="0"/>
              <a:t> de </a:t>
            </a:r>
            <a:r>
              <a:rPr lang="en-US" b="1" dirty="0" err="1"/>
              <a:t>Saneamiento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939FE-7BC6-42BD-B27E-1F76D60FE7C3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 descr="A picture containing building, outdoor, door, sitting&#10;&#10;Description automatically generated">
            <a:extLst>
              <a:ext uri="{FF2B5EF4-FFF2-40B4-BE49-F238E27FC236}">
                <a16:creationId xmlns:a16="http://schemas.microsoft.com/office/drawing/2014/main" id="{921E8115-1ADA-4C86-BC8E-65DCED220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5521" y="0"/>
            <a:ext cx="4572000" cy="6858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395AC10-D82F-4040-A07C-462825F7F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86" t="-2194" b="2194"/>
          <a:stretch/>
        </p:blipFill>
        <p:spPr bwMode="auto">
          <a:xfrm>
            <a:off x="4371546" y="1947803"/>
            <a:ext cx="3448907" cy="389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F5B80C-E596-4469-AA86-3122F3670F8E}"/>
              </a:ext>
            </a:extLst>
          </p:cNvPr>
          <p:cNvSpPr txBox="1"/>
          <p:nvPr/>
        </p:nvSpPr>
        <p:spPr>
          <a:xfrm>
            <a:off x="7990560" y="1933401"/>
            <a:ext cx="4201440" cy="1200329"/>
          </a:xfrm>
          <a:prstGeom prst="rect">
            <a:avLst/>
          </a:prstGeom>
          <a:solidFill>
            <a:srgbClr val="388E3C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Instalaciones mejoradas no compartidas, con  </a:t>
            </a:r>
            <a:r>
              <a:rPr lang="fr-CH" dirty="0">
                <a:solidFill>
                  <a:schemeClr val="bg1"/>
                </a:solidFill>
              </a:rPr>
              <a:t>excretas </a:t>
            </a:r>
            <a:r>
              <a:rPr lang="fr-CH" dirty="0" err="1">
                <a:solidFill>
                  <a:schemeClr val="bg1"/>
                </a:solidFill>
              </a:rPr>
              <a:t>eliminadas</a:t>
            </a:r>
            <a:r>
              <a:rPr lang="fr-CH" dirty="0">
                <a:solidFill>
                  <a:schemeClr val="bg1"/>
                </a:solidFill>
              </a:rPr>
              <a:t> de forma </a:t>
            </a:r>
            <a:r>
              <a:rPr lang="fr-CH" dirty="0" err="1">
                <a:solidFill>
                  <a:schemeClr val="bg1"/>
                </a:solidFill>
              </a:rPr>
              <a:t>segura</a:t>
            </a:r>
            <a:r>
              <a:rPr lang="fr-CH" dirty="0">
                <a:solidFill>
                  <a:schemeClr val="bg1"/>
                </a:solidFill>
              </a:rPr>
              <a:t> in situ o </a:t>
            </a:r>
            <a:r>
              <a:rPr lang="fr-CH" dirty="0" err="1">
                <a:solidFill>
                  <a:schemeClr val="bg1"/>
                </a:solidFill>
              </a:rPr>
              <a:t>tratadas</a:t>
            </a:r>
            <a:r>
              <a:rPr lang="fr-CH" dirty="0">
                <a:solidFill>
                  <a:schemeClr val="bg1"/>
                </a:solidFill>
              </a:rPr>
              <a:t> </a:t>
            </a:r>
            <a:r>
              <a:rPr lang="fr-CH" dirty="0" err="1">
                <a:solidFill>
                  <a:schemeClr val="bg1"/>
                </a:solidFill>
              </a:rPr>
              <a:t>fuera</a:t>
            </a:r>
            <a:r>
              <a:rPr lang="fr-CH" dirty="0">
                <a:solidFill>
                  <a:schemeClr val="bg1"/>
                </a:solidFill>
              </a:rPr>
              <a:t> de la </a:t>
            </a:r>
            <a:r>
              <a:rPr lang="fr-CH" dirty="0" err="1">
                <a:solidFill>
                  <a:schemeClr val="bg1"/>
                </a:solidFill>
              </a:rPr>
              <a:t>vivienda</a:t>
            </a:r>
            <a:r>
              <a:rPr lang="fr-CH" dirty="0">
                <a:solidFill>
                  <a:schemeClr val="bg1"/>
                </a:solidFill>
              </a:rPr>
              <a:t> o </a:t>
            </a:r>
            <a:r>
              <a:rPr lang="fr-CH" dirty="0" err="1">
                <a:solidFill>
                  <a:schemeClr val="bg1"/>
                </a:solidFill>
              </a:rPr>
              <a:t>parcela</a:t>
            </a:r>
            <a:r>
              <a:rPr lang="fr-CH" dirty="0">
                <a:solidFill>
                  <a:schemeClr val="bg1"/>
                </a:solidFill>
              </a:rPr>
              <a:t>/</a:t>
            </a:r>
            <a:r>
              <a:rPr lang="fr-CH" dirty="0" err="1">
                <a:solidFill>
                  <a:schemeClr val="bg1"/>
                </a:solidFill>
              </a:rPr>
              <a:t>terreno</a:t>
            </a:r>
            <a:r>
              <a:rPr lang="fr-CH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B59CF7-80C9-46E1-B865-F1CA3BC7EC7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245" y="3283489"/>
            <a:ext cx="4285755" cy="28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1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3563" y="385890"/>
            <a:ext cx="5112625" cy="12352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Agua, </a:t>
            </a:r>
            <a:r>
              <a:rPr lang="en-US" b="1" dirty="0" err="1"/>
              <a:t>Saneamiento</a:t>
            </a:r>
            <a:r>
              <a:rPr lang="en-US" b="1" dirty="0"/>
              <a:t> e </a:t>
            </a:r>
            <a:r>
              <a:rPr lang="en-US" b="1" dirty="0" err="1"/>
              <a:t>Higiene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Escuelas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939FE-7BC6-42BD-B27E-1F76D60FE7C3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en-GB">
              <a:solidFill>
                <a:prstClr val="whit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B844AB-BAE5-4E5F-A3CE-A27129577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8" r="3674"/>
          <a:stretch/>
        </p:blipFill>
        <p:spPr>
          <a:xfrm>
            <a:off x="3767321" y="1925570"/>
            <a:ext cx="8316395" cy="4222567"/>
          </a:xfrm>
          <a:prstGeom prst="rect">
            <a:avLst/>
          </a:prstGeom>
        </p:spPr>
      </p:pic>
      <p:pic>
        <p:nvPicPr>
          <p:cNvPr id="6" name="Picture 5" descr="A person standing in a room&#10;&#10;Description automatically generated">
            <a:extLst>
              <a:ext uri="{FF2B5EF4-FFF2-40B4-BE49-F238E27FC236}">
                <a16:creationId xmlns:a16="http://schemas.microsoft.com/office/drawing/2014/main" id="{A31B7CF7-3435-47DB-BE59-FEC0A6FA8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599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23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6517" y="136525"/>
            <a:ext cx="5558588" cy="15358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Agua, </a:t>
            </a:r>
            <a:r>
              <a:rPr lang="en-US" b="1" dirty="0" err="1"/>
              <a:t>Saneamiento</a:t>
            </a:r>
            <a:r>
              <a:rPr lang="en-US" b="1" dirty="0"/>
              <a:t> e </a:t>
            </a:r>
            <a:r>
              <a:rPr lang="en-US" b="1" dirty="0" err="1"/>
              <a:t>Higiene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Establecimientos</a:t>
            </a:r>
            <a:r>
              <a:rPr lang="en-US" b="1" dirty="0"/>
              <a:t> de Salud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939FE-7BC6-42BD-B27E-1F76D60FE7C3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 descr="A person standing in a room&#10;&#10;Description automatically generated">
            <a:extLst>
              <a:ext uri="{FF2B5EF4-FFF2-40B4-BE49-F238E27FC236}">
                <a16:creationId xmlns:a16="http://schemas.microsoft.com/office/drawing/2014/main" id="{C538FD33-A5C0-4E6B-9FE4-4D9DC1AE15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57"/>
          <a:stretch/>
        </p:blipFill>
        <p:spPr>
          <a:xfrm>
            <a:off x="-1345529" y="0"/>
            <a:ext cx="5209672" cy="6858000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4323A8-A06F-4263-9586-821F739E8D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693623"/>
              </p:ext>
            </p:extLst>
          </p:nvPr>
        </p:nvGraphicFramePr>
        <p:xfrm>
          <a:off x="2947738" y="1873182"/>
          <a:ext cx="9144001" cy="4531805"/>
        </p:xfrm>
        <a:graphic>
          <a:graphicData uri="http://schemas.openxmlformats.org/drawingml/2006/table">
            <a:tbl>
              <a:tblPr firstRow="1" bandRow="1"/>
              <a:tblGrid>
                <a:gridCol w="1692356">
                  <a:extLst>
                    <a:ext uri="{9D8B030D-6E8A-4147-A177-3AD203B41FA5}">
                      <a16:colId xmlns:a16="http://schemas.microsoft.com/office/drawing/2014/main" val="2154529958"/>
                    </a:ext>
                  </a:extLst>
                </a:gridCol>
                <a:gridCol w="183172">
                  <a:extLst>
                    <a:ext uri="{9D8B030D-6E8A-4147-A177-3AD203B41FA5}">
                      <a16:colId xmlns:a16="http://schemas.microsoft.com/office/drawing/2014/main" val="1867242671"/>
                    </a:ext>
                  </a:extLst>
                </a:gridCol>
                <a:gridCol w="1737720">
                  <a:extLst>
                    <a:ext uri="{9D8B030D-6E8A-4147-A177-3AD203B41FA5}">
                      <a16:colId xmlns:a16="http://schemas.microsoft.com/office/drawing/2014/main" val="188232423"/>
                    </a:ext>
                  </a:extLst>
                </a:gridCol>
                <a:gridCol w="183172">
                  <a:extLst>
                    <a:ext uri="{9D8B030D-6E8A-4147-A177-3AD203B41FA5}">
                      <a16:colId xmlns:a16="http://schemas.microsoft.com/office/drawing/2014/main" val="2614651645"/>
                    </a:ext>
                  </a:extLst>
                </a:gridCol>
                <a:gridCol w="1692356">
                  <a:extLst>
                    <a:ext uri="{9D8B030D-6E8A-4147-A177-3AD203B41FA5}">
                      <a16:colId xmlns:a16="http://schemas.microsoft.com/office/drawing/2014/main" val="3425378524"/>
                    </a:ext>
                  </a:extLst>
                </a:gridCol>
                <a:gridCol w="205854">
                  <a:extLst>
                    <a:ext uri="{9D8B030D-6E8A-4147-A177-3AD203B41FA5}">
                      <a16:colId xmlns:a16="http://schemas.microsoft.com/office/drawing/2014/main" val="2624382177"/>
                    </a:ext>
                  </a:extLst>
                </a:gridCol>
                <a:gridCol w="1694007">
                  <a:extLst>
                    <a:ext uri="{9D8B030D-6E8A-4147-A177-3AD203B41FA5}">
                      <a16:colId xmlns:a16="http://schemas.microsoft.com/office/drawing/2014/main" val="2875147491"/>
                    </a:ext>
                  </a:extLst>
                </a:gridCol>
                <a:gridCol w="205854">
                  <a:extLst>
                    <a:ext uri="{9D8B030D-6E8A-4147-A177-3AD203B41FA5}">
                      <a16:colId xmlns:a16="http://schemas.microsoft.com/office/drawing/2014/main" val="124485095"/>
                    </a:ext>
                  </a:extLst>
                </a:gridCol>
                <a:gridCol w="1549510">
                  <a:extLst>
                    <a:ext uri="{9D8B030D-6E8A-4147-A177-3AD203B41FA5}">
                      <a16:colId xmlns:a16="http://schemas.microsoft.com/office/drawing/2014/main" val="778672692"/>
                    </a:ext>
                  </a:extLst>
                </a:gridCol>
              </a:tblGrid>
              <a:tr h="5097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Agua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C4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Saneamiento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FC7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Higiene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53A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Gestión de desechos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38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Limpieza ambiental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6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104536"/>
                  </a:ext>
                </a:extLst>
              </a:tr>
              <a:tr h="288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073192"/>
                  </a:ext>
                </a:extLst>
              </a:tr>
              <a:tr h="37093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Servicio básico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agua está disponible y proviene de una fuente mejorada ubicada en el establecimiento de salud.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C4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Servicio básico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Las instalaciones de saneamiento mejoradas</a:t>
                      </a:r>
                      <a:r>
                        <a:rPr lang="en-GB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pueden utilizar, con al menos un inodoro dedicado para el personal, al menos un inodoro separado por sexo con instalaciones de higiene menstrual, y al menos un inodoro accesible para las personas con movilidad limitada.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FC7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Servicio básico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dispone de instalaciones funcionales para la higiene de las manos (con agua y jabón y/o desinfectante para manos a base de alcohol) en los puntos de atención y a menos de cinco metros de los inodoros.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53A9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Servicio básico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Los desechos se separan de forma segura en al menos tres recipientes, y los objetos punzantes, cortantes y los desechos infecciosos se tratan y eliminan de forma segura.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383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Servicio básico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s-ES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Hay protocolos básicos de limpieza disponibles y todo el personal responsable de la limpieza ha recibido capacitación.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886" marR="78886" marT="39443" marB="3944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6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094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918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2ED323-DE9E-410A-A57F-0A5C6A2209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" r="72326" b="9274"/>
          <a:stretch/>
        </p:blipFill>
        <p:spPr>
          <a:xfrm>
            <a:off x="1152055" y="2150423"/>
            <a:ext cx="2689966" cy="47075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6153B3-9FE2-4873-ABC8-4CDC17CA5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382" y="426090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s-NI" b="1" dirty="0"/>
              <a:t>Reporte ODS 6</a:t>
            </a:r>
            <a:br>
              <a:rPr lang="es-NI" b="1" dirty="0"/>
            </a:br>
            <a:r>
              <a:rPr lang="es-NI" sz="3600" b="1" dirty="0">
                <a:solidFill>
                  <a:schemeClr val="accent1">
                    <a:lumMod val="50000"/>
                  </a:schemeClr>
                </a:solidFill>
              </a:rPr>
              <a:t>Viviendas 2017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8EAD25-A31D-4C9C-BC6B-0490A78350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52" t="217" r="35226" b="7243"/>
          <a:stretch/>
        </p:blipFill>
        <p:spPr>
          <a:xfrm>
            <a:off x="8157472" y="2124486"/>
            <a:ext cx="2754073" cy="47213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91529C-9A4F-4F22-AAA2-A9042620B8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37" b="11580"/>
          <a:stretch/>
        </p:blipFill>
        <p:spPr>
          <a:xfrm>
            <a:off x="4389591" y="2124486"/>
            <a:ext cx="3220311" cy="470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52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6153B3-9FE2-4873-ABC8-4CDC17CA5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s-NI" b="1" dirty="0"/>
              <a:t>Reporte ODS 6</a:t>
            </a:r>
            <a:br>
              <a:rPr lang="es-NI" b="1" dirty="0"/>
            </a:br>
            <a:r>
              <a:rPr lang="es-NI" sz="3600" b="1" dirty="0">
                <a:solidFill>
                  <a:schemeClr val="accent1">
                    <a:lumMod val="50000"/>
                  </a:schemeClr>
                </a:solidFill>
              </a:rPr>
              <a:t>Escuelas 2019</a:t>
            </a:r>
            <a:endParaRPr lang="es-NI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70D78E-9734-4F21-BECD-5CC96C4BB8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66974" b="-445"/>
          <a:stretch/>
        </p:blipFill>
        <p:spPr>
          <a:xfrm>
            <a:off x="3593431" y="2236162"/>
            <a:ext cx="5184701" cy="4503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8473AD-7AFC-4BE4-8788-16BA024DDA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94" t="1" r="33487" b="-4377"/>
          <a:stretch/>
        </p:blipFill>
        <p:spPr>
          <a:xfrm>
            <a:off x="368644" y="2194458"/>
            <a:ext cx="5189534" cy="46154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75BB28-3AE3-4F87-A854-ECD3D18ABE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480"/>
          <a:stretch/>
        </p:blipFill>
        <p:spPr>
          <a:xfrm>
            <a:off x="6283672" y="2192975"/>
            <a:ext cx="5386960" cy="459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6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6153B3-9FE2-4873-ABC8-4CDC17CA5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s-NI" b="1" dirty="0"/>
              <a:t>Reporte ODS 6</a:t>
            </a:r>
            <a:br>
              <a:rPr lang="es-NI" b="1" dirty="0"/>
            </a:br>
            <a:r>
              <a:rPr lang="es-NI" sz="3600" b="1" dirty="0">
                <a:solidFill>
                  <a:schemeClr val="accent1">
                    <a:lumMod val="50000"/>
                  </a:schemeClr>
                </a:solidFill>
              </a:rPr>
              <a:t>Establecimientos de salud</a:t>
            </a:r>
            <a:endParaRPr lang="es-NI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BC0B07-2F10-4D88-9595-D6AFA3FFC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599" y="2236162"/>
            <a:ext cx="6690477" cy="39104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061583-17C8-46F7-98C3-546659286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07" y="2871714"/>
            <a:ext cx="5674889" cy="3404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6FFF95-E847-4475-9AE8-9EAA2957E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763" y="2921135"/>
            <a:ext cx="5674889" cy="34102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252385-B1C9-4F6C-9FDD-40363EAB6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080" y="2701926"/>
            <a:ext cx="5975685" cy="35812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4B4DE8-55EC-4AC3-B0A1-9BBFB95D55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106" y="2749592"/>
            <a:ext cx="5803232" cy="35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7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6153B3-9FE2-4873-ABC8-4CDC17CA5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s-NI" b="1" dirty="0"/>
              <a:t>Aprendizajes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A7961-4008-4028-9242-26D82005F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6839"/>
            <a:ext cx="10515600" cy="4001562"/>
          </a:xfrm>
        </p:spPr>
        <p:txBody>
          <a:bodyPr>
            <a:normAutofit fontScale="85000" lnSpcReduction="10000"/>
          </a:bodyPr>
          <a:lstStyle/>
          <a:p>
            <a:r>
              <a:rPr lang="es-NI" dirty="0"/>
              <a:t>Necesitamos sistemas más robustos de monitoreo.</a:t>
            </a:r>
          </a:p>
          <a:p>
            <a:r>
              <a:rPr lang="es-NI" dirty="0"/>
              <a:t>Debemos conocer qué queremos reportar y recoger esa información.</a:t>
            </a:r>
          </a:p>
          <a:p>
            <a:r>
              <a:rPr lang="es-NI" dirty="0"/>
              <a:t>Debemos trabajar de manera coordinada para conocer los aportes de todos los actores.</a:t>
            </a:r>
          </a:p>
          <a:p>
            <a:r>
              <a:rPr lang="es-NI" dirty="0"/>
              <a:t>Para mantener los niveles de servicio es necesario pensar primero en como ser sostenibles.</a:t>
            </a:r>
          </a:p>
          <a:p>
            <a:r>
              <a:rPr lang="es-NI" dirty="0"/>
              <a:t>Las </a:t>
            </a:r>
            <a:r>
              <a:rPr lang="es-NI" dirty="0" err="1"/>
              <a:t>ONG´s</a:t>
            </a:r>
            <a:r>
              <a:rPr lang="es-NI" dirty="0"/>
              <a:t> hemos aprendido de la necesidad de enfoques programáticos de fortalecimiento de sistemas para la prestación de servicios sostenibles de agua, saneamiento e higiene.</a:t>
            </a:r>
          </a:p>
          <a:p>
            <a:r>
              <a:rPr lang="es-NI" dirty="0"/>
              <a:t>Todo lo anterior, permitirá desarrollar una agenda común de país y mejorar de manera sostenida y sostenible los servicios de agua, saneamiento e higiene.</a:t>
            </a:r>
          </a:p>
          <a:p>
            <a:endParaRPr lang="es-NI" dirty="0"/>
          </a:p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2457125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E67680B3-E15C-4F0A-BE02-509AEE768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32" y="-1278021"/>
            <a:ext cx="12204032" cy="813602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9167EA3-D8BA-49D1-8FC7-BF01A80C7602}"/>
              </a:ext>
            </a:extLst>
          </p:cNvPr>
          <p:cNvSpPr txBox="1">
            <a:spLocks/>
          </p:cNvSpPr>
          <p:nvPr/>
        </p:nvSpPr>
        <p:spPr>
          <a:xfrm>
            <a:off x="3245522" y="3045343"/>
            <a:ext cx="3248526" cy="9721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</a:t>
            </a:r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D770E074-9D7E-4611-A8B3-2CAB80A0F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38" y="252660"/>
            <a:ext cx="4464539" cy="334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1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person, person, cake, front&#10;&#10;Description automatically generated">
            <a:extLst>
              <a:ext uri="{FF2B5EF4-FFF2-40B4-BE49-F238E27FC236}">
                <a16:creationId xmlns:a16="http://schemas.microsoft.com/office/drawing/2014/main" id="{1623396C-E117-445C-BA52-1200F4C12A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>
          <a:xfrm>
            <a:off x="20" y="-12022"/>
            <a:ext cx="12191980" cy="6857990"/>
          </a:xfrm>
          <a:prstGeom prst="rect">
            <a:avLst/>
          </a:prstGeom>
        </p:spPr>
      </p:pic>
      <p:sp>
        <p:nvSpPr>
          <p:cNvPr id="65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A4CEED-8452-4A81-8A7A-D5C037B1A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0" y="3289737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/>
              <a:t>Red de Agua y </a:t>
            </a:r>
            <a:r>
              <a:rPr lang="en-US" sz="4000" dirty="0" err="1"/>
              <a:t>Saneamiento</a:t>
            </a:r>
            <a:r>
              <a:rPr lang="en-US" sz="4000" dirty="0"/>
              <a:t> de Nicaragua</a:t>
            </a:r>
          </a:p>
        </p:txBody>
      </p:sp>
      <p:cxnSp>
        <p:nvCxnSpPr>
          <p:cNvPr id="66" name="Straight Connector 3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 descr="Text, logo&#10;&#10;Description automatically generated">
            <a:extLst>
              <a:ext uri="{FF2B5EF4-FFF2-40B4-BE49-F238E27FC236}">
                <a16:creationId xmlns:a16="http://schemas.microsoft.com/office/drawing/2014/main" id="{5E7FADD1-04EA-49C7-A1DF-052504065F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2" b="11023"/>
          <a:stretch/>
        </p:blipFill>
        <p:spPr>
          <a:xfrm>
            <a:off x="-108285" y="4567806"/>
            <a:ext cx="4156596" cy="175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1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48D9584-D2FD-48CE-9E17-4E250B74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5">
            <a:extLst>
              <a:ext uri="{FF2B5EF4-FFF2-40B4-BE49-F238E27FC236}">
                <a16:creationId xmlns:a16="http://schemas.microsoft.com/office/drawing/2014/main" id="{78B56635-1C3B-42FB-918E-727EEF17D1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5" r="-2" b="-2"/>
          <a:stretch/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Imagen 3">
            <a:extLst>
              <a:ext uri="{FF2B5EF4-FFF2-40B4-BE49-F238E27FC236}">
                <a16:creationId xmlns:a16="http://schemas.microsoft.com/office/drawing/2014/main" id="{31BF90ED-154E-49DC-A0E1-6C08641FA1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3" b="4"/>
          <a:stretch/>
        </p:blipFill>
        <p:spPr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11" name="Imagen 8">
            <a:extLst>
              <a:ext uri="{FF2B5EF4-FFF2-40B4-BE49-F238E27FC236}">
                <a16:creationId xmlns:a16="http://schemas.microsoft.com/office/drawing/2014/main" id="{8E0EE346-1A36-481A-8DB2-97E0DE3C59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2" r="1" b="1"/>
          <a:stretch/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CA17DEF4-6C5D-41C6-8D93-5C7CFD7AD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22BBC5A3-5C8C-4FB9-AEFF-8778D2C98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0A9D56-13C9-4895-A117-966321393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08760"/>
            <a:ext cx="3429000" cy="2898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OE 2- </a:t>
            </a:r>
            <a:r>
              <a:rPr lang="en-US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Impulsa</a:t>
            </a: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promueve</a:t>
            </a: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acciones</a:t>
            </a: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relacionadas</a:t>
            </a: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la Agenda Nacional para el </a:t>
            </a:r>
            <a:r>
              <a:rPr lang="en-US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Acceso</a:t>
            </a: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Universal y Permanente a </a:t>
            </a:r>
            <a:r>
              <a:rPr lang="en-US" sz="2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servicios</a:t>
            </a: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ASH 2030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BB917E8-D696-4787-96D6-521A9C42F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n 10">
            <a:extLst>
              <a:ext uri="{FF2B5EF4-FFF2-40B4-BE49-F238E27FC236}">
                <a16:creationId xmlns:a16="http://schemas.microsoft.com/office/drawing/2014/main" id="{470FFE6E-F9B4-47F7-A7C8-2C9EAEBADF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r="3080"/>
          <a:stretch/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9F4C545-E278-42ED-9B78-2EBA4644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456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C8F0869-EF28-40A3-8AE0-B2306FEC19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650" b="46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36872-AA35-470A-B473-AFBB8E491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21" y="1"/>
            <a:ext cx="4623168" cy="85424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AGENDA NACIONAL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661EAB0B-DC37-46D8-96AA-5CFAD4F9E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869" y="3056022"/>
            <a:ext cx="3641842" cy="273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1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a 3">
            <a:extLst>
              <a:ext uri="{FF2B5EF4-FFF2-40B4-BE49-F238E27FC236}">
                <a16:creationId xmlns:a16="http://schemas.microsoft.com/office/drawing/2014/main" id="{52C537AF-7F6A-4AE6-B2C6-F93BD6ECFA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7162254"/>
              </p:ext>
            </p:extLst>
          </p:nvPr>
        </p:nvGraphicFramePr>
        <p:xfrm>
          <a:off x="204536" y="1732548"/>
          <a:ext cx="11538285" cy="5125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060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6 Imagen">
            <a:extLst>
              <a:ext uri="{FF2B5EF4-FFF2-40B4-BE49-F238E27FC236}">
                <a16:creationId xmlns:a16="http://schemas.microsoft.com/office/drawing/2014/main" id="{5AE2AB3E-DB58-42D9-BF49-EC7C80792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12192000" cy="592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90AC07A-C9CF-4CB6-ACF8-92DA5F3AD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13325"/>
            <a:ext cx="12192000" cy="12287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800" b="1" dirty="0">
                <a:solidFill>
                  <a:srgbClr val="0051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COMISIÓN INTERINSTITUCIONAL Y SECTORIAL DE AGUA, SANEAMIENTO E HIGIENE</a:t>
            </a:r>
            <a:endParaRPr lang="es-NI" sz="3800" b="1" dirty="0">
              <a:solidFill>
                <a:srgbClr val="0051C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" name="8 Imagen">
            <a:extLst>
              <a:ext uri="{FF2B5EF4-FFF2-40B4-BE49-F238E27FC236}">
                <a16:creationId xmlns:a16="http://schemas.microsoft.com/office/drawing/2014/main" id="{49EA7C0E-C302-47BB-911E-65D06F64D9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01"/>
          <a:stretch/>
        </p:blipFill>
        <p:spPr>
          <a:xfrm>
            <a:off x="5540593" y="3579596"/>
            <a:ext cx="5368120" cy="1760152"/>
          </a:xfrm>
          <a:prstGeom prst="rect">
            <a:avLst/>
          </a:prstGeom>
          <a:effectLst>
            <a:glow>
              <a:schemeClr val="accent1"/>
            </a:glow>
            <a:outerShdw dist="50800" dir="5400000" algn="ctr" rotWithShape="0">
              <a:srgbClr val="000000">
                <a:alpha val="0"/>
              </a:srgbClr>
            </a:outerShdw>
            <a:reflection endPos="0" dist="50800" dir="5400000" sy="-100000" algn="bl" rotWithShape="0"/>
            <a:softEdge rad="749300"/>
          </a:effectLst>
        </p:spPr>
      </p:pic>
      <p:pic>
        <p:nvPicPr>
          <p:cNvPr id="3078" name="Picture 2">
            <a:extLst>
              <a:ext uri="{FF2B5EF4-FFF2-40B4-BE49-F238E27FC236}">
                <a16:creationId xmlns:a16="http://schemas.microsoft.com/office/drawing/2014/main" id="{E36AEEA5-015E-4031-AD2B-FABD7E786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"/>
          <a:stretch>
            <a:fillRect/>
          </a:stretch>
        </p:blipFill>
        <p:spPr bwMode="auto">
          <a:xfrm>
            <a:off x="5365750" y="0"/>
            <a:ext cx="6789738" cy="41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3" descr="D:\DMMR (H)\Nuevo FISE\ACHICHES, LOGOS Y PAPELERIA\logo gobierno.png">
            <a:extLst>
              <a:ext uri="{FF2B5EF4-FFF2-40B4-BE49-F238E27FC236}">
                <a16:creationId xmlns:a16="http://schemas.microsoft.com/office/drawing/2014/main" id="{120DED29-4591-49D2-A465-047D390A8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38100"/>
            <a:ext cx="5216525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Rectangle 2">
            <a:extLst>
              <a:ext uri="{FF2B5EF4-FFF2-40B4-BE49-F238E27FC236}">
                <a16:creationId xmlns:a16="http://schemas.microsoft.com/office/drawing/2014/main" id="{82B8BB91-B0E6-42FA-93FF-56A795A23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NI" altLang="es-NI" sz="1800"/>
          </a:p>
        </p:txBody>
      </p:sp>
      <p:pic>
        <p:nvPicPr>
          <p:cNvPr id="3081" name="Imagen 10">
            <a:extLst>
              <a:ext uri="{FF2B5EF4-FFF2-40B4-BE49-F238E27FC236}">
                <a16:creationId xmlns:a16="http://schemas.microsoft.com/office/drawing/2014/main" id="{1B479E12-3711-48E5-B9E4-1D868262DE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1241425"/>
            <a:ext cx="23653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82E9DAF-A94E-4657-9B40-369146CE4A2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873" y="1163773"/>
            <a:ext cx="2771717" cy="1043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18 Imagen">
            <a:extLst>
              <a:ext uri="{FF2B5EF4-FFF2-40B4-BE49-F238E27FC236}">
                <a16:creationId xmlns:a16="http://schemas.microsoft.com/office/drawing/2014/main" id="{42DF1785-1E6A-41D6-8C65-EE0A56674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14" name="Conector recto 13">
            <a:extLst>
              <a:ext uri="{FF2B5EF4-FFF2-40B4-BE49-F238E27FC236}">
                <a16:creationId xmlns:a16="http://schemas.microsoft.com/office/drawing/2014/main" id="{41C547F0-AD5F-4F4D-BABD-1451AE1F03BC}"/>
              </a:ext>
            </a:extLst>
          </p:cNvPr>
          <p:cNvSpPr/>
          <p:nvPr/>
        </p:nvSpPr>
        <p:spPr>
          <a:xfrm>
            <a:off x="3249613" y="2944813"/>
            <a:ext cx="7123112" cy="0"/>
          </a:xfrm>
          <a:prstGeom prst="line">
            <a:avLst/>
          </a:prstGeom>
        </p:spPr>
        <p:style>
          <a:lnRef idx="2">
            <a:schemeClr val="accent1">
              <a:tint val="5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1681EC61-64F5-4BC4-B5E0-7748E0483CF8}"/>
              </a:ext>
            </a:extLst>
          </p:cNvPr>
          <p:cNvSpPr/>
          <p:nvPr/>
        </p:nvSpPr>
        <p:spPr>
          <a:xfrm>
            <a:off x="515938" y="5083175"/>
            <a:ext cx="11252200" cy="1400175"/>
          </a:xfrm>
          <a:custGeom>
            <a:avLst/>
            <a:gdLst>
              <a:gd name="connsiteX0" fmla="*/ 0 w 8368600"/>
              <a:gd name="connsiteY0" fmla="*/ 0 h 1806560"/>
              <a:gd name="connsiteX1" fmla="*/ 8368600 w 8368600"/>
              <a:gd name="connsiteY1" fmla="*/ 0 h 1806560"/>
              <a:gd name="connsiteX2" fmla="*/ 8368600 w 8368600"/>
              <a:gd name="connsiteY2" fmla="*/ 1806560 h 1806560"/>
              <a:gd name="connsiteX3" fmla="*/ 0 w 8368600"/>
              <a:gd name="connsiteY3" fmla="*/ 1806560 h 1806560"/>
              <a:gd name="connsiteX4" fmla="*/ 0 w 8368600"/>
              <a:gd name="connsiteY4" fmla="*/ 0 h 180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68600" h="1806560">
                <a:moveTo>
                  <a:pt x="0" y="0"/>
                </a:moveTo>
                <a:lnTo>
                  <a:pt x="8368600" y="0"/>
                </a:lnTo>
                <a:lnTo>
                  <a:pt x="8368600" y="1806560"/>
                </a:lnTo>
                <a:lnTo>
                  <a:pt x="0" y="18065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6200" tIns="76200" rIns="76200" bIns="76200" spcCol="1270"/>
          <a:lstStyle/>
          <a:p>
            <a:pPr algn="just" defTabSz="889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s-ES" sz="2000" dirty="0">
              <a:solidFill>
                <a:schemeClr val="accent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3" name="Picture 2" descr="D:\DMMR (H)\Nuevo FISE\ACHICHES, LOGOS Y PAPELERIA\logo gobierno.png">
            <a:extLst>
              <a:ext uri="{FF2B5EF4-FFF2-40B4-BE49-F238E27FC236}">
                <a16:creationId xmlns:a16="http://schemas.microsoft.com/office/drawing/2014/main" id="{FEBB7F5E-8BA2-4025-8DA6-FDB60FCFE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8763">
            <a:off x="230188" y="198438"/>
            <a:ext cx="3217862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orma libre 14">
            <a:extLst>
              <a:ext uri="{FF2B5EF4-FFF2-40B4-BE49-F238E27FC236}">
                <a16:creationId xmlns:a16="http://schemas.microsoft.com/office/drawing/2014/main" id="{D8246826-C9D8-4345-B9E2-774A75648C40}"/>
              </a:ext>
            </a:extLst>
          </p:cNvPr>
          <p:cNvSpPr/>
          <p:nvPr/>
        </p:nvSpPr>
        <p:spPr>
          <a:xfrm>
            <a:off x="400050" y="1927225"/>
            <a:ext cx="11226800" cy="4260850"/>
          </a:xfrm>
          <a:custGeom>
            <a:avLst/>
            <a:gdLst>
              <a:gd name="connsiteX0" fmla="*/ 0 w 8323724"/>
              <a:gd name="connsiteY0" fmla="*/ 0 h 1660246"/>
              <a:gd name="connsiteX1" fmla="*/ 8323724 w 8323724"/>
              <a:gd name="connsiteY1" fmla="*/ 0 h 1660246"/>
              <a:gd name="connsiteX2" fmla="*/ 8323724 w 8323724"/>
              <a:gd name="connsiteY2" fmla="*/ 1660246 h 1660246"/>
              <a:gd name="connsiteX3" fmla="*/ 0 w 8323724"/>
              <a:gd name="connsiteY3" fmla="*/ 1660246 h 1660246"/>
              <a:gd name="connsiteX4" fmla="*/ 0 w 8323724"/>
              <a:gd name="connsiteY4" fmla="*/ 0 h 166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4" h="1660246">
                <a:moveTo>
                  <a:pt x="0" y="0"/>
                </a:moveTo>
                <a:lnTo>
                  <a:pt x="8323724" y="0"/>
                </a:lnTo>
                <a:lnTo>
                  <a:pt x="8323724" y="1660246"/>
                </a:lnTo>
                <a:lnTo>
                  <a:pt x="0" y="16602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6200" tIns="76200" rIns="76200" bIns="76200" spcCol="1270"/>
          <a:lstStyle/>
          <a:p>
            <a:pPr marL="457200" indent="-457200" algn="just" defTabSz="889000" eaLnBrk="1" fontAlgn="auto" hangingPunct="1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endParaRPr lang="es-ES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 defTabSz="889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s-ES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 defTabSz="889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s-ES" sz="2000" dirty="0">
              <a:solidFill>
                <a:srgbClr val="22568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AEB58A10-C222-4CD4-B8B4-82965B1A6910}"/>
              </a:ext>
            </a:extLst>
          </p:cNvPr>
          <p:cNvSpPr/>
          <p:nvPr/>
        </p:nvSpPr>
        <p:spPr>
          <a:xfrm>
            <a:off x="663575" y="1195388"/>
            <a:ext cx="106997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b="1" dirty="0">
                <a:solidFill>
                  <a:srgbClr val="0051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ea typeface="+mj-ea"/>
                <a:cs typeface="Courier New" panose="02070309020205020404" pitchFamily="49" charset="0"/>
              </a:rPr>
              <a:t>INTEGRANTES DE LA COMISIÓN NACIONAL </a:t>
            </a:r>
          </a:p>
        </p:txBody>
      </p:sp>
      <p:pic>
        <p:nvPicPr>
          <p:cNvPr id="7176" name="Imagen 19">
            <a:extLst>
              <a:ext uri="{FF2B5EF4-FFF2-40B4-BE49-F238E27FC236}">
                <a16:creationId xmlns:a16="http://schemas.microsoft.com/office/drawing/2014/main" id="{2BB1EBDD-E1DA-4DD9-880C-0AD73DA064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550" y="282575"/>
            <a:ext cx="2668588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4B805A8D-D585-4E08-8C9B-866DD2D17159}"/>
              </a:ext>
            </a:extLst>
          </p:cNvPr>
          <p:cNvSpPr txBox="1"/>
          <p:nvPr/>
        </p:nvSpPr>
        <p:spPr>
          <a:xfrm>
            <a:off x="203696" y="3022054"/>
            <a:ext cx="2780006" cy="1601061"/>
          </a:xfrm>
          <a:prstGeom prst="rect">
            <a:avLst/>
          </a:prstGeom>
          <a:solidFill>
            <a:srgbClr val="0051C8"/>
          </a:solidFill>
          <a:ln>
            <a:solidFill>
              <a:schemeClr val="bg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700" tIns="12700" rIns="12700" bIns="127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COMISIÓN INTERINSTITUCIONAL Y SECTORIAL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015F71D-DCC8-462C-A40E-C8D0ABCC0846}"/>
              </a:ext>
            </a:extLst>
          </p:cNvPr>
          <p:cNvSpPr txBox="1"/>
          <p:nvPr/>
        </p:nvSpPr>
        <p:spPr>
          <a:xfrm>
            <a:off x="3783013" y="2328863"/>
            <a:ext cx="3284537" cy="2616200"/>
          </a:xfrm>
          <a:prstGeom prst="rect">
            <a:avLst/>
          </a:prstGeom>
          <a:solidFill>
            <a:srgbClr val="FFFF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NI" sz="2400" b="1" dirty="0">
                <a:solidFill>
                  <a:srgbClr val="0051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INTEGRANTES</a:t>
            </a:r>
            <a:endParaRPr lang="es-NI" sz="1200" b="1" dirty="0">
              <a:solidFill>
                <a:srgbClr val="0051C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NI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Sector Privado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NI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Sector Público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NI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Academias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NI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Redes Comunitarias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NI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Redes Nacionales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NI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ONG´s</a:t>
            </a:r>
            <a:r>
              <a:rPr lang="es-NI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 Nacionales/ Internacionales</a:t>
            </a:r>
          </a:p>
        </p:txBody>
      </p:sp>
      <p:sp>
        <p:nvSpPr>
          <p:cNvPr id="20" name="Flecha derecha 19">
            <a:extLst>
              <a:ext uri="{FF2B5EF4-FFF2-40B4-BE49-F238E27FC236}">
                <a16:creationId xmlns:a16="http://schemas.microsoft.com/office/drawing/2014/main" id="{02B18E68-761B-41FB-9628-7D63E8781943}"/>
              </a:ext>
            </a:extLst>
          </p:cNvPr>
          <p:cNvSpPr/>
          <p:nvPr/>
        </p:nvSpPr>
        <p:spPr>
          <a:xfrm>
            <a:off x="3016250" y="3413125"/>
            <a:ext cx="735013" cy="6223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NI"/>
          </a:p>
        </p:txBody>
      </p:sp>
      <p:sp>
        <p:nvSpPr>
          <p:cNvPr id="21" name="Conector recto 20">
            <a:extLst>
              <a:ext uri="{FF2B5EF4-FFF2-40B4-BE49-F238E27FC236}">
                <a16:creationId xmlns:a16="http://schemas.microsoft.com/office/drawing/2014/main" id="{7406FDBD-2A84-4C4F-A848-F353C034B55D}"/>
              </a:ext>
            </a:extLst>
          </p:cNvPr>
          <p:cNvSpPr/>
          <p:nvPr/>
        </p:nvSpPr>
        <p:spPr>
          <a:xfrm>
            <a:off x="284163" y="2281238"/>
            <a:ext cx="11483975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22 Rectángulo redondeado">
            <a:extLst>
              <a:ext uri="{FF2B5EF4-FFF2-40B4-BE49-F238E27FC236}">
                <a16:creationId xmlns:a16="http://schemas.microsoft.com/office/drawing/2014/main" id="{9FE447CE-5B67-4BCE-ABEC-43B7864519DC}"/>
              </a:ext>
            </a:extLst>
          </p:cNvPr>
          <p:cNvSpPr/>
          <p:nvPr/>
        </p:nvSpPr>
        <p:spPr>
          <a:xfrm>
            <a:off x="1166813" y="5345113"/>
            <a:ext cx="4868862" cy="84296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MX" b="1" dirty="0">
                <a:latin typeface="Courier New" pitchFamily="49" charset="0"/>
                <a:cs typeface="Courier New" pitchFamily="49" charset="0"/>
              </a:rPr>
              <a:t>PUNTO FOCAL DE ODS 6.1 Y 6.2 MINSA, PUNTO FOCAL DE 6.5.1 MARENA.</a:t>
            </a:r>
            <a:endParaRPr lang="es-NI" b="1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3925AF1-86B2-41CF-95E7-FF247CAD632E}"/>
              </a:ext>
            </a:extLst>
          </p:cNvPr>
          <p:cNvGrpSpPr>
            <a:grpSpLocks/>
          </p:cNvGrpSpPr>
          <p:nvPr/>
        </p:nvGrpSpPr>
        <p:grpSpPr bwMode="auto">
          <a:xfrm>
            <a:off x="7008813" y="2366963"/>
            <a:ext cx="5151437" cy="4497387"/>
            <a:chOff x="7008061" y="2366873"/>
            <a:chExt cx="5152977" cy="4497395"/>
          </a:xfrm>
        </p:grpSpPr>
        <p:sp>
          <p:nvSpPr>
            <p:cNvPr id="7186" name="object 48">
              <a:extLst>
                <a:ext uri="{FF2B5EF4-FFF2-40B4-BE49-F238E27FC236}">
                  <a16:creationId xmlns:a16="http://schemas.microsoft.com/office/drawing/2014/main" id="{B2F53D6B-60AB-4027-89D2-DD51F75CD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12256" y="2375215"/>
              <a:ext cx="777875" cy="43815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s-NI" altLang="es-NI" sz="1800"/>
            </a:p>
          </p:txBody>
        </p: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ECF9B954-5938-44C0-B2FD-A9C9203DBA59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2256" y="6207535"/>
              <a:ext cx="1690913" cy="65673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188" name="image11.jpeg">
              <a:extLst>
                <a:ext uri="{FF2B5EF4-FFF2-40B4-BE49-F238E27FC236}">
                  <a16:creationId xmlns:a16="http://schemas.microsoft.com/office/drawing/2014/main" id="{AEDAAD1F-8DFE-46DE-8B62-EDCC00E260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8567" y="2430788"/>
              <a:ext cx="1047375" cy="35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9" name="image2.jpeg">
              <a:extLst>
                <a:ext uri="{FF2B5EF4-FFF2-40B4-BE49-F238E27FC236}">
                  <a16:creationId xmlns:a16="http://schemas.microsoft.com/office/drawing/2014/main" id="{47D23AEC-1C2E-4E69-8705-7AA67AC0D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5562" y="2418531"/>
              <a:ext cx="1096285" cy="352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0" name="Imagen 64">
              <a:extLst>
                <a:ext uri="{FF2B5EF4-FFF2-40B4-BE49-F238E27FC236}">
                  <a16:creationId xmlns:a16="http://schemas.microsoft.com/office/drawing/2014/main" id="{BAC55563-E1E2-4ED7-A150-7B49C4FB6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71467" y="2366873"/>
              <a:ext cx="860376" cy="485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1" name="Imagen 67">
              <a:extLst>
                <a:ext uri="{FF2B5EF4-FFF2-40B4-BE49-F238E27FC236}">
                  <a16:creationId xmlns:a16="http://schemas.microsoft.com/office/drawing/2014/main" id="{5742F326-671C-474B-A29E-5D5CEC37F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680" y="2951479"/>
              <a:ext cx="1051805" cy="560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2" name="Picture 20">
              <a:extLst>
                <a:ext uri="{FF2B5EF4-FFF2-40B4-BE49-F238E27FC236}">
                  <a16:creationId xmlns:a16="http://schemas.microsoft.com/office/drawing/2014/main" id="{2EA1AE6B-0A56-4F2C-A61A-09F022AB08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7127" y="2885850"/>
              <a:ext cx="958639" cy="645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3" name="image8.jpeg">
              <a:extLst>
                <a:ext uri="{FF2B5EF4-FFF2-40B4-BE49-F238E27FC236}">
                  <a16:creationId xmlns:a16="http://schemas.microsoft.com/office/drawing/2014/main" id="{AAEA1402-BF1C-4F22-B914-C1DF9FC67B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4327" y="3007458"/>
              <a:ext cx="483469" cy="564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4" name="Picture 16">
              <a:extLst>
                <a:ext uri="{FF2B5EF4-FFF2-40B4-BE49-F238E27FC236}">
                  <a16:creationId xmlns:a16="http://schemas.microsoft.com/office/drawing/2014/main" id="{463C7EEF-DB51-4A2F-A66E-1925270EF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118" b="20427"/>
            <a:stretch>
              <a:fillRect/>
            </a:stretch>
          </p:blipFill>
          <p:spPr bwMode="auto">
            <a:xfrm>
              <a:off x="11304243" y="2407317"/>
              <a:ext cx="790946" cy="412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5" name="Picture 19">
              <a:extLst>
                <a:ext uri="{FF2B5EF4-FFF2-40B4-BE49-F238E27FC236}">
                  <a16:creationId xmlns:a16="http://schemas.microsoft.com/office/drawing/2014/main" id="{0A33447F-D6CC-48D9-83EF-EBE3A6DA89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3999" y="3008211"/>
              <a:ext cx="659845" cy="586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6" name="Picture 14">
              <a:extLst>
                <a:ext uri="{FF2B5EF4-FFF2-40B4-BE49-F238E27FC236}">
                  <a16:creationId xmlns:a16="http://schemas.microsoft.com/office/drawing/2014/main" id="{60C14F39-1278-4B80-B44E-64F2843498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52219" y="2929941"/>
              <a:ext cx="565960" cy="74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7" name="Imagen 65">
              <a:extLst>
                <a:ext uri="{FF2B5EF4-FFF2-40B4-BE49-F238E27FC236}">
                  <a16:creationId xmlns:a16="http://schemas.microsoft.com/office/drawing/2014/main" id="{11AC01A2-5743-489C-8CB3-658E088DB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1139" y="3353834"/>
              <a:ext cx="915510" cy="832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8" name="Imagen 54" descr="Resultado de imagen para INIFOM">
              <a:extLst>
                <a:ext uri="{FF2B5EF4-FFF2-40B4-BE49-F238E27FC236}">
                  <a16:creationId xmlns:a16="http://schemas.microsoft.com/office/drawing/2014/main" id="{23A09537-BAB2-406C-8014-F72E26E04C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4185" y="3077791"/>
              <a:ext cx="957003" cy="446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object 6">
              <a:extLst>
                <a:ext uri="{FF2B5EF4-FFF2-40B4-BE49-F238E27FC236}">
                  <a16:creationId xmlns:a16="http://schemas.microsoft.com/office/drawing/2014/main" id="{B130790E-853E-41DB-A6A7-C65CF4AE0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8061" y="4500477"/>
              <a:ext cx="2509000" cy="569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2065" rIns="0" bIns="0"/>
            <a:lstStyle>
              <a:lvl1pPr marL="127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900"/>
                </a:lnSpc>
                <a:defRPr/>
              </a:pPr>
              <a:r>
                <a:rPr lang="es-ES" altLang="es-NI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Comisión de Medio Ambiente y Recursos Naturales -  AN</a:t>
              </a:r>
            </a:p>
          </p:txBody>
        </p:sp>
        <p:pic>
          <p:nvPicPr>
            <p:cNvPr id="7200" name="image13.jpeg">
              <a:extLst>
                <a:ext uri="{FF2B5EF4-FFF2-40B4-BE49-F238E27FC236}">
                  <a16:creationId xmlns:a16="http://schemas.microsoft.com/office/drawing/2014/main" id="{AA5E3815-2D31-41B0-B93A-C32ECA681F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3079" y="4291191"/>
              <a:ext cx="814444" cy="723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1" name="image14.jpeg">
              <a:extLst>
                <a:ext uri="{FF2B5EF4-FFF2-40B4-BE49-F238E27FC236}">
                  <a16:creationId xmlns:a16="http://schemas.microsoft.com/office/drawing/2014/main" id="{EB5ACF1C-EF03-4C22-9136-21E0F3A490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1655" y="3867828"/>
              <a:ext cx="1194804" cy="53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2" name="Imagen 45" descr="http://www.nicacyber.com/Images/Univ/logo_una.gif">
              <a:extLst>
                <a:ext uri="{FF2B5EF4-FFF2-40B4-BE49-F238E27FC236}">
                  <a16:creationId xmlns:a16="http://schemas.microsoft.com/office/drawing/2014/main" id="{DEE82932-DAF1-4C75-988B-F3C383AE4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9770" y="5040754"/>
              <a:ext cx="690361" cy="694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3" name="Picture 2" descr="Résultats de recherche d'images pour « uni nicaragua logo »">
              <a:extLst>
                <a:ext uri="{FF2B5EF4-FFF2-40B4-BE49-F238E27FC236}">
                  <a16:creationId xmlns:a16="http://schemas.microsoft.com/office/drawing/2014/main" id="{809929E9-7E2B-45FF-A34D-80BC9A92DC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7868" y="3954494"/>
              <a:ext cx="662519" cy="374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4" name="Picture 28">
              <a:extLst>
                <a:ext uri="{FF2B5EF4-FFF2-40B4-BE49-F238E27FC236}">
                  <a16:creationId xmlns:a16="http://schemas.microsoft.com/office/drawing/2014/main" id="{810B4246-37A9-41C8-94A4-9450D2BE0E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52" b="15269"/>
            <a:stretch>
              <a:fillRect/>
            </a:stretch>
          </p:blipFill>
          <p:spPr bwMode="auto">
            <a:xfrm>
              <a:off x="8125679" y="5045438"/>
              <a:ext cx="1042437" cy="55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5" name="image9.jpeg">
              <a:extLst>
                <a:ext uri="{FF2B5EF4-FFF2-40B4-BE49-F238E27FC236}">
                  <a16:creationId xmlns:a16="http://schemas.microsoft.com/office/drawing/2014/main" id="{93D669C2-E750-47D5-81BA-C06957A3B8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3691" y="3741192"/>
              <a:ext cx="1046676" cy="483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6" name="Picture 33" descr="https://sites.google.com/a/pnws-awwa.org/water-for-people/_/rsrc/1487371174973/home/WFPEF_Logo_RGB_Landscape_English.png">
              <a:extLst>
                <a:ext uri="{FF2B5EF4-FFF2-40B4-BE49-F238E27FC236}">
                  <a16:creationId xmlns:a16="http://schemas.microsoft.com/office/drawing/2014/main" id="{29F6201F-DA86-4FC1-8BC4-46894FA4CC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4787" y="6167046"/>
              <a:ext cx="2190402" cy="632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7" name="Picture 4" descr="Résultats de recherche d'images pour « red de jóvenes por el agua nicaragua »">
              <a:extLst>
                <a:ext uri="{FF2B5EF4-FFF2-40B4-BE49-F238E27FC236}">
                  <a16:creationId xmlns:a16="http://schemas.microsoft.com/office/drawing/2014/main" id="{4CD0DDC3-968F-44FF-9177-EA19790BDF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3844" y="4498466"/>
              <a:ext cx="790523" cy="818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8" name="Imagen 43" descr="C:\Users\CARMEN~1\AppData\Local\Temp\1581210908601.png">
              <a:extLst>
                <a:ext uri="{FF2B5EF4-FFF2-40B4-BE49-F238E27FC236}">
                  <a16:creationId xmlns:a16="http://schemas.microsoft.com/office/drawing/2014/main" id="{CFD5C796-268E-4839-9DC2-521429921F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8862" y="5046261"/>
              <a:ext cx="854795" cy="804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9" name="Imagen 66">
              <a:extLst>
                <a:ext uri="{FF2B5EF4-FFF2-40B4-BE49-F238E27FC236}">
                  <a16:creationId xmlns:a16="http://schemas.microsoft.com/office/drawing/2014/main" id="{D267B916-5F65-402C-882B-49D2C4DD0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05" t="66631" b="19875"/>
            <a:stretch>
              <a:fillRect/>
            </a:stretch>
          </p:blipFill>
          <p:spPr bwMode="auto">
            <a:xfrm>
              <a:off x="7934642" y="3705384"/>
              <a:ext cx="1414208" cy="127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0" name="Picture 11" descr="MINED">
              <a:extLst>
                <a:ext uri="{FF2B5EF4-FFF2-40B4-BE49-F238E27FC236}">
                  <a16:creationId xmlns:a16="http://schemas.microsoft.com/office/drawing/2014/main" id="{E38C34B5-38B2-4FF3-A2B9-F00C418003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680" y="3997454"/>
              <a:ext cx="1225028" cy="395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1" name="Imagen 4">
              <a:extLst>
                <a:ext uri="{FF2B5EF4-FFF2-40B4-BE49-F238E27FC236}">
                  <a16:creationId xmlns:a16="http://schemas.microsoft.com/office/drawing/2014/main" id="{F5405A82-8A71-4099-B553-4EA7BD4C27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0663" y="5402714"/>
              <a:ext cx="859408" cy="811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2" name="image3.jpeg">
              <a:extLst>
                <a:ext uri="{FF2B5EF4-FFF2-40B4-BE49-F238E27FC236}">
                  <a16:creationId xmlns:a16="http://schemas.microsoft.com/office/drawing/2014/main" id="{1EF113B8-4399-4640-A4EB-2105A8F6FD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8676" y="5674282"/>
              <a:ext cx="1167742" cy="645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3" name="Picture 29">
              <a:extLst>
                <a:ext uri="{FF2B5EF4-FFF2-40B4-BE49-F238E27FC236}">
                  <a16:creationId xmlns:a16="http://schemas.microsoft.com/office/drawing/2014/main" id="{12B35EAB-11EB-4ACF-814B-D4165A7B6C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139"/>
            <a:stretch>
              <a:fillRect/>
            </a:stretch>
          </p:blipFill>
          <p:spPr bwMode="auto">
            <a:xfrm>
              <a:off x="7126734" y="5716865"/>
              <a:ext cx="998946" cy="506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4" name="image5.jpeg">
              <a:extLst>
                <a:ext uri="{FF2B5EF4-FFF2-40B4-BE49-F238E27FC236}">
                  <a16:creationId xmlns:a16="http://schemas.microsoft.com/office/drawing/2014/main" id="{DD698F18-FCED-4FDA-B32E-231A1E49F8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03440" y="5433834"/>
              <a:ext cx="716053" cy="686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5" name="Imagen 1">
              <a:extLst>
                <a:ext uri="{FF2B5EF4-FFF2-40B4-BE49-F238E27FC236}">
                  <a16:creationId xmlns:a16="http://schemas.microsoft.com/office/drawing/2014/main" id="{6FE2EEEF-5E88-4647-B725-6F284F001D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1204" y="4602161"/>
              <a:ext cx="909834" cy="68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Imagen 11">
            <a:extLst>
              <a:ext uri="{FF2B5EF4-FFF2-40B4-BE49-F238E27FC236}">
                <a16:creationId xmlns:a16="http://schemas.microsoft.com/office/drawing/2014/main" id="{C128A665-AFBF-47BE-B0C6-FFC13B3702E6}"/>
              </a:ext>
            </a:extLst>
          </p:cNvPr>
          <p:cNvPicPr/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461" y="-39447"/>
            <a:ext cx="2844020" cy="123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18 Imagen">
            <a:extLst>
              <a:ext uri="{FF2B5EF4-FFF2-40B4-BE49-F238E27FC236}">
                <a16:creationId xmlns:a16="http://schemas.microsoft.com/office/drawing/2014/main" id="{3253FF93-0CA8-4DE2-952B-DCF36894F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2238"/>
            <a:ext cx="12192000" cy="685800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8AC5200-7334-4F9D-A76E-5829A3E01BD8}"/>
              </a:ext>
            </a:extLst>
          </p:cNvPr>
          <p:cNvSpPr/>
          <p:nvPr/>
        </p:nvSpPr>
        <p:spPr>
          <a:xfrm>
            <a:off x="0" y="1062038"/>
            <a:ext cx="12192000" cy="684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s-ES" sz="3600" b="1" dirty="0">
                <a:solidFill>
                  <a:srgbClr val="0051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ESTRUCTURA Y CONFORMACIÓN</a:t>
            </a:r>
            <a:endParaRPr lang="es-NI" sz="3600" b="1" dirty="0">
              <a:solidFill>
                <a:srgbClr val="0051C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ea typeface="+mj-ea"/>
              <a:cs typeface="Courier New" panose="02070309020205020404" pitchFamily="49" charset="0"/>
            </a:endParaRPr>
          </a:p>
        </p:txBody>
      </p:sp>
      <p:sp>
        <p:nvSpPr>
          <p:cNvPr id="11" name="Conector recto 10">
            <a:extLst>
              <a:ext uri="{FF2B5EF4-FFF2-40B4-BE49-F238E27FC236}">
                <a16:creationId xmlns:a16="http://schemas.microsoft.com/office/drawing/2014/main" id="{DA8F4C8B-7775-4CEB-953F-A8A0F84BD1A5}"/>
              </a:ext>
            </a:extLst>
          </p:cNvPr>
          <p:cNvSpPr/>
          <p:nvPr/>
        </p:nvSpPr>
        <p:spPr>
          <a:xfrm>
            <a:off x="400050" y="1647825"/>
            <a:ext cx="11483975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FBD0718D-62E3-47FB-8023-9358BC61EA20}"/>
              </a:ext>
            </a:extLst>
          </p:cNvPr>
          <p:cNvSpPr/>
          <p:nvPr/>
        </p:nvSpPr>
        <p:spPr>
          <a:xfrm>
            <a:off x="515938" y="5083175"/>
            <a:ext cx="11252200" cy="1400175"/>
          </a:xfrm>
          <a:custGeom>
            <a:avLst/>
            <a:gdLst>
              <a:gd name="connsiteX0" fmla="*/ 0 w 8368600"/>
              <a:gd name="connsiteY0" fmla="*/ 0 h 1806560"/>
              <a:gd name="connsiteX1" fmla="*/ 8368600 w 8368600"/>
              <a:gd name="connsiteY1" fmla="*/ 0 h 1806560"/>
              <a:gd name="connsiteX2" fmla="*/ 8368600 w 8368600"/>
              <a:gd name="connsiteY2" fmla="*/ 1806560 h 1806560"/>
              <a:gd name="connsiteX3" fmla="*/ 0 w 8368600"/>
              <a:gd name="connsiteY3" fmla="*/ 1806560 h 1806560"/>
              <a:gd name="connsiteX4" fmla="*/ 0 w 8368600"/>
              <a:gd name="connsiteY4" fmla="*/ 0 h 180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68600" h="1806560">
                <a:moveTo>
                  <a:pt x="0" y="0"/>
                </a:moveTo>
                <a:lnTo>
                  <a:pt x="8368600" y="0"/>
                </a:lnTo>
                <a:lnTo>
                  <a:pt x="8368600" y="1806560"/>
                </a:lnTo>
                <a:lnTo>
                  <a:pt x="0" y="18065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6200" tIns="76200" rIns="76200" bIns="76200" spcCol="1270"/>
          <a:lstStyle/>
          <a:p>
            <a:pPr algn="just" defTabSz="889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s-ES" sz="2000" dirty="0">
              <a:solidFill>
                <a:schemeClr val="accent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198" name="Picture 2" descr="D:\DMMR (H)\Nuevo FISE\ACHICHES, LOGOS Y PAPELERIA\logo gobierno.png">
            <a:extLst>
              <a:ext uri="{FF2B5EF4-FFF2-40B4-BE49-F238E27FC236}">
                <a16:creationId xmlns:a16="http://schemas.microsoft.com/office/drawing/2014/main" id="{DCC2E4AC-5C03-4A1D-80A8-1F92B8709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8763">
            <a:off x="209550" y="171450"/>
            <a:ext cx="3217863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orma libre 14">
            <a:extLst>
              <a:ext uri="{FF2B5EF4-FFF2-40B4-BE49-F238E27FC236}">
                <a16:creationId xmlns:a16="http://schemas.microsoft.com/office/drawing/2014/main" id="{04D7EC6F-44AE-4B0C-BA43-ED8040B7AF55}"/>
              </a:ext>
            </a:extLst>
          </p:cNvPr>
          <p:cNvSpPr/>
          <p:nvPr/>
        </p:nvSpPr>
        <p:spPr>
          <a:xfrm>
            <a:off x="400050" y="1927225"/>
            <a:ext cx="11226800" cy="4260850"/>
          </a:xfrm>
          <a:custGeom>
            <a:avLst/>
            <a:gdLst>
              <a:gd name="connsiteX0" fmla="*/ 0 w 8323724"/>
              <a:gd name="connsiteY0" fmla="*/ 0 h 1660246"/>
              <a:gd name="connsiteX1" fmla="*/ 8323724 w 8323724"/>
              <a:gd name="connsiteY1" fmla="*/ 0 h 1660246"/>
              <a:gd name="connsiteX2" fmla="*/ 8323724 w 8323724"/>
              <a:gd name="connsiteY2" fmla="*/ 1660246 h 1660246"/>
              <a:gd name="connsiteX3" fmla="*/ 0 w 8323724"/>
              <a:gd name="connsiteY3" fmla="*/ 1660246 h 1660246"/>
              <a:gd name="connsiteX4" fmla="*/ 0 w 8323724"/>
              <a:gd name="connsiteY4" fmla="*/ 0 h 166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4" h="1660246">
                <a:moveTo>
                  <a:pt x="0" y="0"/>
                </a:moveTo>
                <a:lnTo>
                  <a:pt x="8323724" y="0"/>
                </a:lnTo>
                <a:lnTo>
                  <a:pt x="8323724" y="1660246"/>
                </a:lnTo>
                <a:lnTo>
                  <a:pt x="0" y="166024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6200" tIns="76200" rIns="76200" bIns="76200" spcCol="1270"/>
          <a:lstStyle/>
          <a:p>
            <a:pPr marL="457200" indent="-457200" algn="just" defTabSz="889000" eaLnBrk="1" fontAlgn="auto" hangingPunct="1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endParaRPr lang="es-ES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 defTabSz="889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s-ES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just" defTabSz="88900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es-ES" sz="2000" dirty="0">
              <a:solidFill>
                <a:srgbClr val="22568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9CBB3A50-38D9-4D2D-BF71-B25F273076B4}"/>
              </a:ext>
            </a:extLst>
          </p:cNvPr>
          <p:cNvGrpSpPr>
            <a:grpSpLocks/>
          </p:cNvGrpSpPr>
          <p:nvPr/>
        </p:nvGrpSpPr>
        <p:grpSpPr bwMode="auto">
          <a:xfrm>
            <a:off x="38100" y="1708150"/>
            <a:ext cx="11950700" cy="5022850"/>
            <a:chOff x="38815" y="1687513"/>
            <a:chExt cx="11949269" cy="5022973"/>
          </a:xfrm>
        </p:grpSpPr>
        <p:grpSp>
          <p:nvGrpSpPr>
            <p:cNvPr id="8203" name="Grupo 9">
              <a:extLst>
                <a:ext uri="{FF2B5EF4-FFF2-40B4-BE49-F238E27FC236}">
                  <a16:creationId xmlns:a16="http://schemas.microsoft.com/office/drawing/2014/main" id="{7416F4EB-7E40-4B76-A33F-013CDF2AB4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15" y="4703706"/>
              <a:ext cx="11005646" cy="2006780"/>
              <a:chOff x="12754" y="4732387"/>
              <a:chExt cx="11005646" cy="2006780"/>
            </a:xfrm>
          </p:grpSpPr>
          <p:grpSp>
            <p:nvGrpSpPr>
              <p:cNvPr id="8205" name="Grupo 7">
                <a:extLst>
                  <a:ext uri="{FF2B5EF4-FFF2-40B4-BE49-F238E27FC236}">
                    <a16:creationId xmlns:a16="http://schemas.microsoft.com/office/drawing/2014/main" id="{709E4912-295B-4E3C-9FD9-9A7E7BC7E5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754" y="4732387"/>
                <a:ext cx="9638145" cy="2006780"/>
                <a:chOff x="92076" y="4801285"/>
                <a:chExt cx="9638145" cy="2047785"/>
              </a:xfrm>
            </p:grpSpPr>
            <p:sp>
              <p:nvSpPr>
                <p:cNvPr id="32" name="31 Flecha abajo">
                  <a:extLst>
                    <a:ext uri="{FF2B5EF4-FFF2-40B4-BE49-F238E27FC236}">
                      <a16:creationId xmlns:a16="http://schemas.microsoft.com/office/drawing/2014/main" id="{8D6CFB63-BC99-4BB7-9C28-F76AD2F4AD41}"/>
                    </a:ext>
                  </a:extLst>
                </p:cNvPr>
                <p:cNvSpPr/>
                <p:nvPr/>
              </p:nvSpPr>
              <p:spPr>
                <a:xfrm>
                  <a:off x="9504824" y="4806279"/>
                  <a:ext cx="225398" cy="147417"/>
                </a:xfrm>
                <a:prstGeom prst="downArrow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s-NI" sz="1200"/>
                </a:p>
              </p:txBody>
            </p:sp>
            <p:grpSp>
              <p:nvGrpSpPr>
                <p:cNvPr id="8211" name="Grupo 5">
                  <a:extLst>
                    <a:ext uri="{FF2B5EF4-FFF2-40B4-BE49-F238E27FC236}">
                      <a16:creationId xmlns:a16="http://schemas.microsoft.com/office/drawing/2014/main" id="{F420488C-A9D7-4AF0-B65C-C72696D36B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2076" y="4801285"/>
                  <a:ext cx="8215916" cy="2047785"/>
                  <a:chOff x="92076" y="4801285"/>
                  <a:chExt cx="8215916" cy="2047785"/>
                </a:xfrm>
              </p:grpSpPr>
              <p:sp>
                <p:nvSpPr>
                  <p:cNvPr id="29" name="28 Flecha abajo">
                    <a:extLst>
                      <a:ext uri="{FF2B5EF4-FFF2-40B4-BE49-F238E27FC236}">
                        <a16:creationId xmlns:a16="http://schemas.microsoft.com/office/drawing/2014/main" id="{BB98181A-E025-444C-8160-86075AA2A2B6}"/>
                      </a:ext>
                    </a:extLst>
                  </p:cNvPr>
                  <p:cNvSpPr/>
                  <p:nvPr/>
                </p:nvSpPr>
                <p:spPr>
                  <a:xfrm>
                    <a:off x="3596856" y="4801419"/>
                    <a:ext cx="225398" cy="145798"/>
                  </a:xfrm>
                  <a:prstGeom prst="downArrow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s-NI" sz="1200"/>
                  </a:p>
                </p:txBody>
              </p:sp>
              <p:grpSp>
                <p:nvGrpSpPr>
                  <p:cNvPr id="8213" name="Grupo 2">
                    <a:extLst>
                      <a:ext uri="{FF2B5EF4-FFF2-40B4-BE49-F238E27FC236}">
                        <a16:creationId xmlns:a16="http://schemas.microsoft.com/office/drawing/2014/main" id="{0BCD30F0-0656-4CBF-8324-3000B153A5B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2076" y="4874154"/>
                    <a:ext cx="8215916" cy="1974916"/>
                    <a:chOff x="92076" y="4874154"/>
                    <a:chExt cx="8215916" cy="1974916"/>
                  </a:xfrm>
                </p:grpSpPr>
                <p:graphicFrame>
                  <p:nvGraphicFramePr>
                    <p:cNvPr id="28" name="27 Diagrama">
                      <a:extLst>
                        <a:ext uri="{FF2B5EF4-FFF2-40B4-BE49-F238E27FC236}">
                          <a16:creationId xmlns:a16="http://schemas.microsoft.com/office/drawing/2014/main" id="{9EB398F7-864C-4D17-9355-62D5336B0BC9}"/>
                        </a:ext>
                      </a:extLst>
                    </p:cNvPr>
                    <p:cNvGraphicFramePr/>
                    <p:nvPr/>
                  </p:nvGraphicFramePr>
                  <p:xfrm>
                    <a:off x="92076" y="4874154"/>
                    <a:ext cx="4861134" cy="1948344"/>
                  </p:xfrm>
                  <a:graphic>
                    <a:graphicData uri="http://schemas.openxmlformats.org/drawingml/2006/diagram">
                      <dgm:relIds xmlns:dgm="http://schemas.openxmlformats.org/drawingml/2006/diagram" xmlns:r="http://schemas.openxmlformats.org/officeDocument/2006/relationships" r:dm="rId5" r:lo="rId6" r:qs="rId7" r:cs="rId8"/>
                    </a:graphicData>
                  </a:graphic>
                </p:graphicFrame>
                <p:sp>
                  <p:nvSpPr>
                    <p:cNvPr id="2" name="CuadroTexto 1">
                      <a:extLst>
                        <a:ext uri="{FF2B5EF4-FFF2-40B4-BE49-F238E27FC236}">
                          <a16:creationId xmlns:a16="http://schemas.microsoft.com/office/drawing/2014/main" id="{58B914CC-A3AA-48B7-AD7D-737CE039CB2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73049" y="5235573"/>
                      <a:ext cx="4147640" cy="659331"/>
                    </a:xfrm>
                    <a:prstGeom prst="rect">
                      <a:avLst/>
                    </a:prstGeom>
                    <a:noFill/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es-NI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urier New" pitchFamily="49" charset="0"/>
                          <a:cs typeface="Courier New" pitchFamily="49" charset="0"/>
                        </a:rPr>
                        <a:t>ENACAL, FISE, INAA, ANA, MINSA, MARENA, INIFOM, INIDE, CIRA/UNAN, CIGEO/UNAN, RASNIC, REDCAPS</a:t>
                      </a:r>
                    </a:p>
                  </p:txBody>
                </p:sp>
                <p:sp>
                  <p:nvSpPr>
                    <p:cNvPr id="19" name="CuadroTexto 18">
                      <a:extLst>
                        <a:ext uri="{FF2B5EF4-FFF2-40B4-BE49-F238E27FC236}">
                          <a16:creationId xmlns:a16="http://schemas.microsoft.com/office/drawing/2014/main" id="{DE8A1ED9-2770-4D6A-BE22-8E6ECE84D95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57177" y="6189740"/>
                      <a:ext cx="4150815" cy="659330"/>
                    </a:xfrm>
                    <a:prstGeom prst="rect">
                      <a:avLst/>
                    </a:prstGeom>
                    <a:noFill/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es-NI" sz="1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urier New" pitchFamily="49" charset="0"/>
                          <a:cs typeface="Courier New" pitchFamily="49" charset="0"/>
                        </a:rPr>
                        <a:t>MARENA, INETER, INAFOR, ANA, FISE, AN, MAG, INTA, CIGEO/UNAN, CIRA/UNAN, RENOC/UNA, UCA, GWP/NICARAGUA</a:t>
                      </a:r>
                    </a:p>
                  </p:txBody>
                </p:sp>
              </p:grpSp>
              <p:cxnSp>
                <p:nvCxnSpPr>
                  <p:cNvPr id="22" name="Conector recto de flecha 21">
                    <a:extLst>
                      <a:ext uri="{FF2B5EF4-FFF2-40B4-BE49-F238E27FC236}">
                        <a16:creationId xmlns:a16="http://schemas.microsoft.com/office/drawing/2014/main" id="{19B87B15-A135-416A-B6E2-162466B973DC}"/>
                      </a:ext>
                    </a:extLst>
                  </p:cNvPr>
                  <p:cNvCxnSpPr/>
                  <p:nvPr/>
                </p:nvCxnSpPr>
                <p:spPr>
                  <a:xfrm>
                    <a:off x="3822254" y="6565574"/>
                    <a:ext cx="301589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9" name="Abrir llave 8">
                <a:extLst>
                  <a:ext uri="{FF2B5EF4-FFF2-40B4-BE49-F238E27FC236}">
                    <a16:creationId xmlns:a16="http://schemas.microsoft.com/office/drawing/2014/main" id="{56CFA512-D3A3-4F7C-938E-3431BFE144F0}"/>
                  </a:ext>
                </a:extLst>
              </p:cNvPr>
              <p:cNvSpPr/>
              <p:nvPr/>
            </p:nvSpPr>
            <p:spPr>
              <a:xfrm>
                <a:off x="3831822" y="4950011"/>
                <a:ext cx="184128" cy="1131915"/>
              </a:xfrm>
              <a:prstGeom prst="lef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NI" sz="1200"/>
              </a:p>
            </p:txBody>
          </p:sp>
          <p:grpSp>
            <p:nvGrpSpPr>
              <p:cNvPr id="8207" name="Grupo 29">
                <a:extLst>
                  <a:ext uri="{FF2B5EF4-FFF2-40B4-BE49-F238E27FC236}">
                    <a16:creationId xmlns:a16="http://schemas.microsoft.com/office/drawing/2014/main" id="{CE9969B0-C0DE-4B4D-BF1C-FF3EA722C4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81231" y="4949618"/>
                <a:ext cx="2837169" cy="946418"/>
                <a:chOff x="317880" y="88851"/>
                <a:chExt cx="2837169" cy="946418"/>
              </a:xfrm>
            </p:grpSpPr>
            <p:sp>
              <p:nvSpPr>
                <p:cNvPr id="31" name="Rectángulo redondeado 30">
                  <a:extLst>
                    <a:ext uri="{FF2B5EF4-FFF2-40B4-BE49-F238E27FC236}">
                      <a16:creationId xmlns:a16="http://schemas.microsoft.com/office/drawing/2014/main" id="{F76A46E6-3635-4387-B1F2-40DB2D6C1205}"/>
                    </a:ext>
                  </a:extLst>
                </p:cNvPr>
                <p:cNvSpPr/>
                <p:nvPr/>
              </p:nvSpPr>
              <p:spPr>
                <a:xfrm>
                  <a:off x="317700" y="89244"/>
                  <a:ext cx="2838110" cy="946173"/>
                </a:xfrm>
                <a:prstGeom prst="roundRect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3" name="Rectángulo 32">
                  <a:extLst>
                    <a:ext uri="{FF2B5EF4-FFF2-40B4-BE49-F238E27FC236}">
                      <a16:creationId xmlns:a16="http://schemas.microsoft.com/office/drawing/2014/main" id="{1C0D15FC-CB59-429B-B7B5-1C70818D62DD}"/>
                    </a:ext>
                  </a:extLst>
                </p:cNvPr>
                <p:cNvSpPr/>
                <p:nvPr/>
              </p:nvSpPr>
              <p:spPr>
                <a:xfrm>
                  <a:off x="363733" y="135282"/>
                  <a:ext cx="2746046" cy="85409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3498" tIns="0" rIns="93498" bIns="0" spcCol="1270" anchor="ctr"/>
                <a:lstStyle/>
                <a:p>
                  <a:pPr algn="ctr" defTabSz="622300">
                    <a:spcAft>
                      <a:spcPts val="0"/>
                    </a:spcAft>
                    <a:defRPr/>
                  </a:pPr>
                  <a:r>
                    <a:rPr lang="es-NI" sz="12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urier New" pitchFamily="49" charset="0"/>
                      <a:cs typeface="Courier New" pitchFamily="49" charset="0"/>
                    </a:rPr>
                    <a:t>AGUA, SANEAMIENTO y GIRH:</a:t>
                  </a:r>
                </a:p>
                <a:p>
                  <a:pPr algn="ctr" defTabSz="622300">
                    <a:spcAft>
                      <a:spcPts val="0"/>
                    </a:spcAft>
                    <a:defRPr/>
                  </a:pPr>
                  <a:r>
                    <a:rPr lang="es-NI" sz="1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urier New" pitchFamily="49" charset="0"/>
                      <a:cs typeface="Courier New" pitchFamily="49" charset="0"/>
                    </a:rPr>
                    <a:t>RACCS-RACCN / INIFOM / FISE / MINSA / RASNIC</a:t>
                  </a:r>
                </a:p>
              </p:txBody>
            </p:sp>
          </p:grpSp>
        </p:grpSp>
        <p:graphicFrame>
          <p:nvGraphicFramePr>
            <p:cNvPr id="35" name="12 Diagrama">
              <a:extLst>
                <a:ext uri="{FF2B5EF4-FFF2-40B4-BE49-F238E27FC236}">
                  <a16:creationId xmlns:a16="http://schemas.microsoft.com/office/drawing/2014/main" id="{3DFB4F38-9455-424F-8C13-4EF8D5473262}"/>
                </a:ext>
              </a:extLst>
            </p:cNvPr>
            <p:cNvGraphicFramePr/>
            <p:nvPr/>
          </p:nvGraphicFramePr>
          <p:xfrm>
            <a:off x="189374" y="1687513"/>
            <a:ext cx="11798710" cy="29172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0" r:lo="rId11" r:qs="rId12" r:cs="rId13"/>
            </a:graphicData>
          </a:graphic>
        </p:graphicFrame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654E523A-72AB-4803-BBBF-BACB082917A9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817" y="-80372"/>
            <a:ext cx="3053929" cy="1043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2" name="Imagen 9">
            <a:extLst>
              <a:ext uri="{FF2B5EF4-FFF2-40B4-BE49-F238E27FC236}">
                <a16:creationId xmlns:a16="http://schemas.microsoft.com/office/drawing/2014/main" id="{0BCA3E98-54A6-4D69-8ECD-FF9F2C4A63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550" y="141288"/>
            <a:ext cx="3005138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DAD5F-61FB-4AB6-9D1A-066D46B83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505" y="208715"/>
            <a:ext cx="10515600" cy="1325563"/>
          </a:xfrm>
        </p:spPr>
        <p:txBody>
          <a:bodyPr/>
          <a:lstStyle/>
          <a:p>
            <a:r>
              <a:rPr lang="es-NI" b="1" dirty="0"/>
              <a:t>Informe ODS 6</a:t>
            </a:r>
            <a:br>
              <a:rPr lang="es-NI" dirty="0"/>
            </a:br>
            <a:r>
              <a:rPr lang="es-NI" sz="4000" b="1" dirty="0">
                <a:solidFill>
                  <a:schemeClr val="accent1">
                    <a:lumMod val="50000"/>
                  </a:schemeClr>
                </a:solidFill>
              </a:rPr>
              <a:t>Metas 6.1 y 6.2</a:t>
            </a:r>
            <a:endParaRPr lang="es-NI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51D8E3-591B-4288-B2B8-B52B2C989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956" y="1335505"/>
            <a:ext cx="5982476" cy="553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03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1510</Words>
  <Application>Microsoft Office PowerPoint</Application>
  <PresentationFormat>Widescreen</PresentationFormat>
  <Paragraphs>146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Montserrat Light</vt:lpstr>
      <vt:lpstr>Tahoma</vt:lpstr>
      <vt:lpstr>Office Theme</vt:lpstr>
      <vt:lpstr>PowerPoint Presentation</vt:lpstr>
      <vt:lpstr>Red de Agua y Saneamiento de Nicaragua</vt:lpstr>
      <vt:lpstr>OE 2- Impulsa y promueve acciones relacionadas a la Agenda Nacional para el Acceso Universal y Permanente a servicios ASH 2030</vt:lpstr>
      <vt:lpstr>AGENDA NACIONAL</vt:lpstr>
      <vt:lpstr>PowerPoint Presentation</vt:lpstr>
      <vt:lpstr>COMISIÓN INTERINSTITUCIONAL Y SECTORIAL DE AGUA, SANEAMIENTO E HIGIENE</vt:lpstr>
      <vt:lpstr>PowerPoint Presentation</vt:lpstr>
      <vt:lpstr>PowerPoint Presentation</vt:lpstr>
      <vt:lpstr>Informe ODS 6 Metas 6.1 y 6.2</vt:lpstr>
      <vt:lpstr>Escalera de agua potable</vt:lpstr>
      <vt:lpstr>Escalera de Saneamiento</vt:lpstr>
      <vt:lpstr>Agua, Saneamiento e Higiene en Escuelas</vt:lpstr>
      <vt:lpstr>Agua, Saneamiento e Higiene en Establecimientos de Salud</vt:lpstr>
      <vt:lpstr>Reporte ODS 6 Viviendas 2017</vt:lpstr>
      <vt:lpstr>Reporte ODS 6 Escuelas 2019</vt:lpstr>
      <vt:lpstr>Reporte ODS 6 Establecimientos de salud</vt:lpstr>
      <vt:lpstr>Aprendizajes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Mauricio José Villagra Salguera</dc:creator>
  <cp:lastModifiedBy>Mauricio José Villagra Salguera</cp:lastModifiedBy>
  <cp:revision>1</cp:revision>
  <dcterms:created xsi:type="dcterms:W3CDTF">2020-10-12T23:01:14Z</dcterms:created>
  <dcterms:modified xsi:type="dcterms:W3CDTF">2020-10-16T15:13:08Z</dcterms:modified>
</cp:coreProperties>
</file>